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6" r:id="rId6"/>
    <p:sldId id="267" r:id="rId7"/>
    <p:sldId id="260" r:id="rId8"/>
    <p:sldId id="261" r:id="rId9"/>
    <p:sldId id="263" r:id="rId10"/>
    <p:sldId id="264" r:id="rId11"/>
    <p:sldId id="265" r:id="rId12"/>
    <p:sldId id="268" r:id="rId13"/>
    <p:sldId id="269" r:id="rId14"/>
    <p:sldId id="270" r:id="rId15"/>
    <p:sldId id="291" r:id="rId16"/>
    <p:sldId id="292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D50D2-DBD0-4679-9E43-630AF4775CA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F8D33DC5-E988-47CB-A798-42DCD22EE59B}">
      <dgm:prSet phldrT="[Tekst]" custT="1"/>
      <dgm:spPr/>
      <dgm:t>
        <a:bodyPr/>
        <a:lstStyle/>
        <a:p>
          <a:r>
            <a: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likwidacja II Rzeczypospolitej we współpracy z ZSRS</a:t>
          </a:r>
          <a:endParaRPr lang="pl-PL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13BF5-6C7C-4537-A396-F0745007636F}" type="parTrans" cxnId="{DAEEEF29-5AE8-469D-A8F3-05338A484D4F}">
      <dgm:prSet/>
      <dgm:spPr/>
      <dgm:t>
        <a:bodyPr/>
        <a:lstStyle/>
        <a:p>
          <a:endParaRPr lang="pl-PL"/>
        </a:p>
      </dgm:t>
    </dgm:pt>
    <dgm:pt modelId="{652DBBAA-18B5-4989-A592-F11A42A97514}" type="sibTrans" cxnId="{DAEEEF29-5AE8-469D-A8F3-05338A484D4F}">
      <dgm:prSet/>
      <dgm:spPr/>
      <dgm:t>
        <a:bodyPr/>
        <a:lstStyle/>
        <a:p>
          <a:endParaRPr lang="pl-PL"/>
        </a:p>
      </dgm:t>
    </dgm:pt>
    <dgm:pt modelId="{8BBE76FF-BA36-4690-B08D-E37B79E7875E}">
      <dgm:prSet phldrT="[Tekst]" custT="1"/>
      <dgm:spPr/>
      <dgm:t>
        <a:bodyPr/>
        <a:lstStyle/>
        <a:p>
          <a:r>
            <a: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poszerzenie obszaru Niemiec kosztem ziem polskich</a:t>
          </a:r>
          <a:endParaRPr lang="pl-PL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3F113-7878-4D80-A75B-06840D2C19D4}" type="parTrans" cxnId="{B138F623-D722-4F2F-8F95-C9F1B51916B1}">
      <dgm:prSet/>
      <dgm:spPr/>
      <dgm:t>
        <a:bodyPr/>
        <a:lstStyle/>
        <a:p>
          <a:endParaRPr lang="pl-PL"/>
        </a:p>
      </dgm:t>
    </dgm:pt>
    <dgm:pt modelId="{8CFB5E91-8D5D-4705-A0C7-29BE753F433F}" type="sibTrans" cxnId="{B138F623-D722-4F2F-8F95-C9F1B51916B1}">
      <dgm:prSet/>
      <dgm:spPr/>
      <dgm:t>
        <a:bodyPr/>
        <a:lstStyle/>
        <a:p>
          <a:endParaRPr lang="pl-PL"/>
        </a:p>
      </dgm:t>
    </dgm:pt>
    <dgm:pt modelId="{00B10787-8EE9-491B-AB62-78C42D3872F6}">
      <dgm:prSet phldrT="[Tekst]" custT="1"/>
      <dgm:spPr/>
      <dgm:t>
        <a:bodyPr/>
        <a:lstStyle/>
        <a:p>
          <a:r>
            <a: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wyniszczenie narodu polskiego i jego dorobku</a:t>
          </a:r>
          <a:endParaRPr lang="pl-PL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993F4-BD49-44BD-BC67-B17CB39364A8}" type="parTrans" cxnId="{50D78BA6-E51D-447D-A9CA-71C2FDF6DD9A}">
      <dgm:prSet/>
      <dgm:spPr/>
      <dgm:t>
        <a:bodyPr/>
        <a:lstStyle/>
        <a:p>
          <a:endParaRPr lang="pl-PL"/>
        </a:p>
      </dgm:t>
    </dgm:pt>
    <dgm:pt modelId="{66C6F913-2D22-4AEF-B61E-4AB3DF85884F}" type="sibTrans" cxnId="{50D78BA6-E51D-447D-A9CA-71C2FDF6DD9A}">
      <dgm:prSet/>
      <dgm:spPr/>
      <dgm:t>
        <a:bodyPr/>
        <a:lstStyle/>
        <a:p>
          <a:endParaRPr lang="pl-PL"/>
        </a:p>
      </dgm:t>
    </dgm:pt>
    <dgm:pt modelId="{F834478A-E147-4B45-BF46-8778E5C9855D}" type="pres">
      <dgm:prSet presAssocID="{38ED50D2-DBD0-4679-9E43-630AF4775C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D13881-9065-4D4C-AB66-65E73F3261F9}" type="pres">
      <dgm:prSet presAssocID="{F8D33DC5-E988-47CB-A798-42DCD22EE59B}" presName="parentLin" presStyleCnt="0"/>
      <dgm:spPr/>
    </dgm:pt>
    <dgm:pt modelId="{F1C9787D-36BE-430C-949D-EA00EF2C7129}" type="pres">
      <dgm:prSet presAssocID="{F8D33DC5-E988-47CB-A798-42DCD22EE59B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D63DFF2D-4EC6-4393-BD20-DB1CC1ADD80A}" type="pres">
      <dgm:prSet presAssocID="{F8D33DC5-E988-47CB-A798-42DCD22EE59B}" presName="parentText" presStyleLbl="node1" presStyleIdx="0" presStyleCnt="3" custScaleX="14384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225E71-EE9F-4C7F-BA50-6E1F7463B9E4}" type="pres">
      <dgm:prSet presAssocID="{F8D33DC5-E988-47CB-A798-42DCD22EE59B}" presName="negativeSpace" presStyleCnt="0"/>
      <dgm:spPr/>
    </dgm:pt>
    <dgm:pt modelId="{8E087790-95B7-40CD-9077-17976E4B1549}" type="pres">
      <dgm:prSet presAssocID="{F8D33DC5-E988-47CB-A798-42DCD22EE59B}" presName="childText" presStyleLbl="conFgAcc1" presStyleIdx="0" presStyleCnt="3">
        <dgm:presLayoutVars>
          <dgm:bulletEnabled val="1"/>
        </dgm:presLayoutVars>
      </dgm:prSet>
      <dgm:spPr/>
    </dgm:pt>
    <dgm:pt modelId="{A97BAF83-3F20-45B4-B77C-7C76A8BD2CF2}" type="pres">
      <dgm:prSet presAssocID="{652DBBAA-18B5-4989-A592-F11A42A97514}" presName="spaceBetweenRectangles" presStyleCnt="0"/>
      <dgm:spPr/>
    </dgm:pt>
    <dgm:pt modelId="{B442C002-2550-42CC-AA7D-214D246C7A57}" type="pres">
      <dgm:prSet presAssocID="{8BBE76FF-BA36-4690-B08D-E37B79E7875E}" presName="parentLin" presStyleCnt="0"/>
      <dgm:spPr/>
    </dgm:pt>
    <dgm:pt modelId="{BAC7609F-02FA-4194-AF76-06B2D60E83DD}" type="pres">
      <dgm:prSet presAssocID="{8BBE76FF-BA36-4690-B08D-E37B79E7875E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C256A8F3-B4C0-4890-9D73-B1A3776609E7}" type="pres">
      <dgm:prSet presAssocID="{8BBE76FF-BA36-4690-B08D-E37B79E7875E}" presName="parentText" presStyleLbl="node1" presStyleIdx="1" presStyleCnt="3" custAng="0" custScaleX="14836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65EE95-8290-4C86-87CB-5DF53CC61FB8}" type="pres">
      <dgm:prSet presAssocID="{8BBE76FF-BA36-4690-B08D-E37B79E7875E}" presName="negativeSpace" presStyleCnt="0"/>
      <dgm:spPr/>
    </dgm:pt>
    <dgm:pt modelId="{A5E60425-D829-4CD8-B5E2-132813E04C78}" type="pres">
      <dgm:prSet presAssocID="{8BBE76FF-BA36-4690-B08D-E37B79E7875E}" presName="childText" presStyleLbl="conFgAcc1" presStyleIdx="1" presStyleCnt="3">
        <dgm:presLayoutVars>
          <dgm:bulletEnabled val="1"/>
        </dgm:presLayoutVars>
      </dgm:prSet>
      <dgm:spPr/>
    </dgm:pt>
    <dgm:pt modelId="{B3C2AFFE-A3B7-44FA-8A61-C9431C1751D8}" type="pres">
      <dgm:prSet presAssocID="{8CFB5E91-8D5D-4705-A0C7-29BE753F433F}" presName="spaceBetweenRectangles" presStyleCnt="0"/>
      <dgm:spPr/>
    </dgm:pt>
    <dgm:pt modelId="{AB412C96-266F-4B7D-8475-578BF6F1B07B}" type="pres">
      <dgm:prSet presAssocID="{00B10787-8EE9-491B-AB62-78C42D3872F6}" presName="parentLin" presStyleCnt="0"/>
      <dgm:spPr/>
    </dgm:pt>
    <dgm:pt modelId="{48188643-1194-467F-AC60-9C7D995E3243}" type="pres">
      <dgm:prSet presAssocID="{00B10787-8EE9-491B-AB62-78C42D3872F6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BC519369-3312-4FD6-A52F-164FE6E1A613}" type="pres">
      <dgm:prSet presAssocID="{00B10787-8EE9-491B-AB62-78C42D3872F6}" presName="parentText" presStyleLbl="node1" presStyleIdx="2" presStyleCnt="3" custScaleX="142857" custLinFactX="849" custLinFactNeighborX="100000" custLinFactNeighborY="207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737D8B-F085-4D57-BA0F-3640138F45C7}" type="pres">
      <dgm:prSet presAssocID="{00B10787-8EE9-491B-AB62-78C42D3872F6}" presName="negativeSpace" presStyleCnt="0"/>
      <dgm:spPr/>
    </dgm:pt>
    <dgm:pt modelId="{C2FAF811-2296-413F-B6CF-068C6C015D79}" type="pres">
      <dgm:prSet presAssocID="{00B10787-8EE9-491B-AB62-78C42D3872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73D6E3-7D90-4E46-B953-2AD215B05850}" type="presOf" srcId="{F8D33DC5-E988-47CB-A798-42DCD22EE59B}" destId="{F1C9787D-36BE-430C-949D-EA00EF2C7129}" srcOrd="0" destOrd="0" presId="urn:microsoft.com/office/officeart/2005/8/layout/list1"/>
    <dgm:cxn modelId="{544EC986-C0CA-4E2E-A25C-92678538BECE}" type="presOf" srcId="{8BBE76FF-BA36-4690-B08D-E37B79E7875E}" destId="{C256A8F3-B4C0-4890-9D73-B1A3776609E7}" srcOrd="1" destOrd="0" presId="urn:microsoft.com/office/officeart/2005/8/layout/list1"/>
    <dgm:cxn modelId="{DAEEEF29-5AE8-469D-A8F3-05338A484D4F}" srcId="{38ED50D2-DBD0-4679-9E43-630AF4775CAC}" destId="{F8D33DC5-E988-47CB-A798-42DCD22EE59B}" srcOrd="0" destOrd="0" parTransId="{54913BF5-6C7C-4537-A396-F0745007636F}" sibTransId="{652DBBAA-18B5-4989-A592-F11A42A97514}"/>
    <dgm:cxn modelId="{50D78BA6-E51D-447D-A9CA-71C2FDF6DD9A}" srcId="{38ED50D2-DBD0-4679-9E43-630AF4775CAC}" destId="{00B10787-8EE9-491B-AB62-78C42D3872F6}" srcOrd="2" destOrd="0" parTransId="{B98993F4-BD49-44BD-BC67-B17CB39364A8}" sibTransId="{66C6F913-2D22-4AEF-B61E-4AB3DF85884F}"/>
    <dgm:cxn modelId="{B138F623-D722-4F2F-8F95-C9F1B51916B1}" srcId="{38ED50D2-DBD0-4679-9E43-630AF4775CAC}" destId="{8BBE76FF-BA36-4690-B08D-E37B79E7875E}" srcOrd="1" destOrd="0" parTransId="{8DE3F113-7878-4D80-A75B-06840D2C19D4}" sibTransId="{8CFB5E91-8D5D-4705-A0C7-29BE753F433F}"/>
    <dgm:cxn modelId="{5B395A40-CC3A-494E-8C38-DA4326AB4C3E}" type="presOf" srcId="{8BBE76FF-BA36-4690-B08D-E37B79E7875E}" destId="{BAC7609F-02FA-4194-AF76-06B2D60E83DD}" srcOrd="0" destOrd="0" presId="urn:microsoft.com/office/officeart/2005/8/layout/list1"/>
    <dgm:cxn modelId="{5AC6FDA5-DA7E-4C4D-A180-5198DED78393}" type="presOf" srcId="{38ED50D2-DBD0-4679-9E43-630AF4775CAC}" destId="{F834478A-E147-4B45-BF46-8778E5C9855D}" srcOrd="0" destOrd="0" presId="urn:microsoft.com/office/officeart/2005/8/layout/list1"/>
    <dgm:cxn modelId="{1BF91B81-31E0-4FE1-952E-CDC93210A581}" type="presOf" srcId="{F8D33DC5-E988-47CB-A798-42DCD22EE59B}" destId="{D63DFF2D-4EC6-4393-BD20-DB1CC1ADD80A}" srcOrd="1" destOrd="0" presId="urn:microsoft.com/office/officeart/2005/8/layout/list1"/>
    <dgm:cxn modelId="{AC033A10-0F56-48D9-9DAF-D7BE4A4280C2}" type="presOf" srcId="{00B10787-8EE9-491B-AB62-78C42D3872F6}" destId="{BC519369-3312-4FD6-A52F-164FE6E1A613}" srcOrd="1" destOrd="0" presId="urn:microsoft.com/office/officeart/2005/8/layout/list1"/>
    <dgm:cxn modelId="{2A1E7263-5F20-4915-A247-2738101BECAA}" type="presOf" srcId="{00B10787-8EE9-491B-AB62-78C42D3872F6}" destId="{48188643-1194-467F-AC60-9C7D995E3243}" srcOrd="0" destOrd="0" presId="urn:microsoft.com/office/officeart/2005/8/layout/list1"/>
    <dgm:cxn modelId="{5FA55C85-A4A2-47D3-B094-507D9C5A1E4A}" type="presParOf" srcId="{F834478A-E147-4B45-BF46-8778E5C9855D}" destId="{07D13881-9065-4D4C-AB66-65E73F3261F9}" srcOrd="0" destOrd="0" presId="urn:microsoft.com/office/officeart/2005/8/layout/list1"/>
    <dgm:cxn modelId="{5CBEDDB1-EDE2-4027-94D3-9BE4F7F35309}" type="presParOf" srcId="{07D13881-9065-4D4C-AB66-65E73F3261F9}" destId="{F1C9787D-36BE-430C-949D-EA00EF2C7129}" srcOrd="0" destOrd="0" presId="urn:microsoft.com/office/officeart/2005/8/layout/list1"/>
    <dgm:cxn modelId="{6031744A-3C82-4204-B87C-2350DCA8E063}" type="presParOf" srcId="{07D13881-9065-4D4C-AB66-65E73F3261F9}" destId="{D63DFF2D-4EC6-4393-BD20-DB1CC1ADD80A}" srcOrd="1" destOrd="0" presId="urn:microsoft.com/office/officeart/2005/8/layout/list1"/>
    <dgm:cxn modelId="{87814ED3-E5B1-4382-A8EB-DBADBDF5F9F0}" type="presParOf" srcId="{F834478A-E147-4B45-BF46-8778E5C9855D}" destId="{96225E71-EE9F-4C7F-BA50-6E1F7463B9E4}" srcOrd="1" destOrd="0" presId="urn:microsoft.com/office/officeart/2005/8/layout/list1"/>
    <dgm:cxn modelId="{6B887384-8AA0-40C6-ADCD-8E99223A139F}" type="presParOf" srcId="{F834478A-E147-4B45-BF46-8778E5C9855D}" destId="{8E087790-95B7-40CD-9077-17976E4B1549}" srcOrd="2" destOrd="0" presId="urn:microsoft.com/office/officeart/2005/8/layout/list1"/>
    <dgm:cxn modelId="{70CE3AB4-56C4-4A6C-8D1D-CFA41444CB42}" type="presParOf" srcId="{F834478A-E147-4B45-BF46-8778E5C9855D}" destId="{A97BAF83-3F20-45B4-B77C-7C76A8BD2CF2}" srcOrd="3" destOrd="0" presId="urn:microsoft.com/office/officeart/2005/8/layout/list1"/>
    <dgm:cxn modelId="{F258F6B1-2CC7-4EF0-A3B7-CE51A7464729}" type="presParOf" srcId="{F834478A-E147-4B45-BF46-8778E5C9855D}" destId="{B442C002-2550-42CC-AA7D-214D246C7A57}" srcOrd="4" destOrd="0" presId="urn:microsoft.com/office/officeart/2005/8/layout/list1"/>
    <dgm:cxn modelId="{8711D111-AC88-4023-8697-99543F30CA04}" type="presParOf" srcId="{B442C002-2550-42CC-AA7D-214D246C7A57}" destId="{BAC7609F-02FA-4194-AF76-06B2D60E83DD}" srcOrd="0" destOrd="0" presId="urn:microsoft.com/office/officeart/2005/8/layout/list1"/>
    <dgm:cxn modelId="{19CDB712-3DEC-48E7-B134-68F2D064A057}" type="presParOf" srcId="{B442C002-2550-42CC-AA7D-214D246C7A57}" destId="{C256A8F3-B4C0-4890-9D73-B1A3776609E7}" srcOrd="1" destOrd="0" presId="urn:microsoft.com/office/officeart/2005/8/layout/list1"/>
    <dgm:cxn modelId="{79A73C80-4A3E-43B7-832C-039DD71607A5}" type="presParOf" srcId="{F834478A-E147-4B45-BF46-8778E5C9855D}" destId="{B565EE95-8290-4C86-87CB-5DF53CC61FB8}" srcOrd="5" destOrd="0" presId="urn:microsoft.com/office/officeart/2005/8/layout/list1"/>
    <dgm:cxn modelId="{C259EF57-D4C7-479A-9943-AFF5C054503C}" type="presParOf" srcId="{F834478A-E147-4B45-BF46-8778E5C9855D}" destId="{A5E60425-D829-4CD8-B5E2-132813E04C78}" srcOrd="6" destOrd="0" presId="urn:microsoft.com/office/officeart/2005/8/layout/list1"/>
    <dgm:cxn modelId="{21DFD780-D440-4D1E-9229-7BF082A63BC7}" type="presParOf" srcId="{F834478A-E147-4B45-BF46-8778E5C9855D}" destId="{B3C2AFFE-A3B7-44FA-8A61-C9431C1751D8}" srcOrd="7" destOrd="0" presId="urn:microsoft.com/office/officeart/2005/8/layout/list1"/>
    <dgm:cxn modelId="{38FC7A32-5F57-4312-BD01-BA0EE42E0FD2}" type="presParOf" srcId="{F834478A-E147-4B45-BF46-8778E5C9855D}" destId="{AB412C96-266F-4B7D-8475-578BF6F1B07B}" srcOrd="8" destOrd="0" presId="urn:microsoft.com/office/officeart/2005/8/layout/list1"/>
    <dgm:cxn modelId="{F14AD474-7199-42D5-9794-B8E6AFDDDFF4}" type="presParOf" srcId="{AB412C96-266F-4B7D-8475-578BF6F1B07B}" destId="{48188643-1194-467F-AC60-9C7D995E3243}" srcOrd="0" destOrd="0" presId="urn:microsoft.com/office/officeart/2005/8/layout/list1"/>
    <dgm:cxn modelId="{9FB60522-EB74-4A8E-AA05-42E4F149DD79}" type="presParOf" srcId="{AB412C96-266F-4B7D-8475-578BF6F1B07B}" destId="{BC519369-3312-4FD6-A52F-164FE6E1A613}" srcOrd="1" destOrd="0" presId="urn:microsoft.com/office/officeart/2005/8/layout/list1"/>
    <dgm:cxn modelId="{479A56D6-0977-43CA-A606-7A068462A473}" type="presParOf" srcId="{F834478A-E147-4B45-BF46-8778E5C9855D}" destId="{A4737D8B-F085-4D57-BA0F-3640138F45C7}" srcOrd="9" destOrd="0" presId="urn:microsoft.com/office/officeart/2005/8/layout/list1"/>
    <dgm:cxn modelId="{6925FB61-8A20-4D39-96A1-131FA2B6D470}" type="presParOf" srcId="{F834478A-E147-4B45-BF46-8778E5C9855D}" destId="{C2FAF811-2296-413F-B6CF-068C6C015D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C6937-E123-4F6E-B442-174C4DE6C071}" type="doc">
      <dgm:prSet loTypeId="urn:microsoft.com/office/officeart/2005/8/layout/vList3" loCatId="picture" qsTypeId="urn:microsoft.com/office/officeart/2005/8/quickstyle/simple1" qsCatId="simple" csTypeId="urn:microsoft.com/office/officeart/2005/8/colors/accent0_3" csCatId="mainScheme" phldr="1"/>
      <dgm:spPr/>
    </dgm:pt>
    <dgm:pt modelId="{009E9391-A3C0-4CCE-8FA7-3CE53C18565E}">
      <dgm:prSet phldrT="[Tekst]" custT="1"/>
      <dgm:spPr/>
      <dgm:t>
        <a:bodyPr/>
        <a:lstStyle/>
        <a:p>
          <a:pPr algn="r"/>
          <a:r>
            <a: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publiczne egzekucje </a:t>
          </a:r>
          <a:endParaRPr lang="pl-PL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6097A-3038-472C-8863-FCF2C9379146}" type="parTrans" cxnId="{DCABEC79-87AD-40D4-93D1-E9F93DBA404D}">
      <dgm:prSet/>
      <dgm:spPr/>
      <dgm:t>
        <a:bodyPr/>
        <a:lstStyle/>
        <a:p>
          <a:endParaRPr lang="pl-PL"/>
        </a:p>
      </dgm:t>
    </dgm:pt>
    <dgm:pt modelId="{8E4220FF-25D8-44E2-A4D7-9ADD685F16AF}" type="sibTrans" cxnId="{DCABEC79-87AD-40D4-93D1-E9F93DBA404D}">
      <dgm:prSet/>
      <dgm:spPr/>
      <dgm:t>
        <a:bodyPr/>
        <a:lstStyle/>
        <a:p>
          <a:endParaRPr lang="pl-PL"/>
        </a:p>
      </dgm:t>
    </dgm:pt>
    <dgm:pt modelId="{B7C9FCD6-C00D-4078-B291-CF8542547440}">
      <dgm:prSet phldrT="[Tekst]" custT="1"/>
      <dgm:spPr/>
      <dgm:t>
        <a:bodyPr/>
        <a:lstStyle/>
        <a:p>
          <a:pPr algn="r"/>
          <a:r>
            <a: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tortury i mordy       w więzieniach</a:t>
          </a:r>
          <a:endParaRPr lang="pl-PL" sz="2200" dirty="0"/>
        </a:p>
      </dgm:t>
    </dgm:pt>
    <dgm:pt modelId="{EE0ACF2C-FB05-4859-A579-D2123BC464C1}" type="parTrans" cxnId="{DBD87CD0-FAF8-4EDE-849E-87178DC63ABB}">
      <dgm:prSet/>
      <dgm:spPr/>
      <dgm:t>
        <a:bodyPr/>
        <a:lstStyle/>
        <a:p>
          <a:endParaRPr lang="pl-PL"/>
        </a:p>
      </dgm:t>
    </dgm:pt>
    <dgm:pt modelId="{2F700870-2E9E-4063-975D-CCC9772AC669}" type="sibTrans" cxnId="{DBD87CD0-FAF8-4EDE-849E-87178DC63ABB}">
      <dgm:prSet/>
      <dgm:spPr/>
      <dgm:t>
        <a:bodyPr/>
        <a:lstStyle/>
        <a:p>
          <a:endParaRPr lang="pl-PL"/>
        </a:p>
      </dgm:t>
    </dgm:pt>
    <dgm:pt modelId="{E2BF0F92-51D2-4FA7-A92C-2C9FB7A15F8F}">
      <dgm:prSet phldrT="[Tekst]" custT="1"/>
      <dgm:spPr/>
      <dgm:t>
        <a:bodyPr/>
        <a:lstStyle/>
        <a:p>
          <a:pPr algn="r"/>
          <a:r>
            <a: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uliczne łapanki, wywózki na roboty    do Rzeszy</a:t>
          </a:r>
          <a:endParaRPr lang="pl-PL" sz="2200" dirty="0"/>
        </a:p>
      </dgm:t>
    </dgm:pt>
    <dgm:pt modelId="{9407F634-2898-401B-9C95-BCFC1309AB86}" type="parTrans" cxnId="{C24B0968-BB06-4F94-A87D-3EFC1918C5CB}">
      <dgm:prSet/>
      <dgm:spPr/>
      <dgm:t>
        <a:bodyPr/>
        <a:lstStyle/>
        <a:p>
          <a:endParaRPr lang="pl-PL"/>
        </a:p>
      </dgm:t>
    </dgm:pt>
    <dgm:pt modelId="{0665B1F2-87D3-4AD6-AF8D-8B43D172AE48}" type="sibTrans" cxnId="{C24B0968-BB06-4F94-A87D-3EFC1918C5CB}">
      <dgm:prSet/>
      <dgm:spPr/>
      <dgm:t>
        <a:bodyPr/>
        <a:lstStyle/>
        <a:p>
          <a:endParaRPr lang="pl-PL"/>
        </a:p>
      </dgm:t>
    </dgm:pt>
    <dgm:pt modelId="{CAE534E2-A385-4B47-9884-04601F0F14F1}" type="pres">
      <dgm:prSet presAssocID="{75CC6937-E123-4F6E-B442-174C4DE6C071}" presName="linearFlow" presStyleCnt="0">
        <dgm:presLayoutVars>
          <dgm:dir/>
          <dgm:resizeHandles val="exact"/>
        </dgm:presLayoutVars>
      </dgm:prSet>
      <dgm:spPr/>
    </dgm:pt>
    <dgm:pt modelId="{E21F8273-9F77-4B30-A7F7-50075AED289F}" type="pres">
      <dgm:prSet presAssocID="{009E9391-A3C0-4CCE-8FA7-3CE53C18565E}" presName="composite" presStyleCnt="0"/>
      <dgm:spPr/>
    </dgm:pt>
    <dgm:pt modelId="{0549EC19-681A-49C9-9955-FDBF6C7438B6}" type="pres">
      <dgm:prSet presAssocID="{009E9391-A3C0-4CCE-8FA7-3CE53C18565E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pl-PL"/>
        </a:p>
      </dgm:t>
    </dgm:pt>
    <dgm:pt modelId="{BD2A9DB3-83FE-4FDD-84D5-A57F3D83AE0C}" type="pres">
      <dgm:prSet presAssocID="{009E9391-A3C0-4CCE-8FA7-3CE53C18565E}" presName="txShp" presStyleLbl="node1" presStyleIdx="0" presStyleCnt="3" custScaleX="134818" custScaleY="886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E4C47-2EB7-4555-A9E1-0BC93FFF8C74}" type="pres">
      <dgm:prSet presAssocID="{8E4220FF-25D8-44E2-A4D7-9ADD685F16AF}" presName="spacing" presStyleCnt="0"/>
      <dgm:spPr/>
    </dgm:pt>
    <dgm:pt modelId="{81D303F8-6BE9-4106-95BE-ADB479E166F3}" type="pres">
      <dgm:prSet presAssocID="{B7C9FCD6-C00D-4078-B291-CF8542547440}" presName="composite" presStyleCnt="0"/>
      <dgm:spPr/>
    </dgm:pt>
    <dgm:pt modelId="{575A1D0C-D223-45CB-9CD7-0F6FDF5E95D8}" type="pres">
      <dgm:prSet presAssocID="{B7C9FCD6-C00D-4078-B291-CF8542547440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pl-PL"/>
        </a:p>
      </dgm:t>
    </dgm:pt>
    <dgm:pt modelId="{1BA2CF95-B2AE-488E-8D50-10599550883E}" type="pres">
      <dgm:prSet presAssocID="{B7C9FCD6-C00D-4078-B291-CF8542547440}" presName="txShp" presStyleLbl="node1" presStyleIdx="1" presStyleCnt="3" custScaleX="125398" custLinFactNeighborX="1025" custLinFactNeighborY="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27C08C-9175-4E4D-A0C2-3058F128FC1D}" type="pres">
      <dgm:prSet presAssocID="{2F700870-2E9E-4063-975D-CCC9772AC669}" presName="spacing" presStyleCnt="0"/>
      <dgm:spPr/>
    </dgm:pt>
    <dgm:pt modelId="{20935DF0-1075-4B61-889B-C24865525C32}" type="pres">
      <dgm:prSet presAssocID="{E2BF0F92-51D2-4FA7-A92C-2C9FB7A15F8F}" presName="composite" presStyleCnt="0"/>
      <dgm:spPr/>
    </dgm:pt>
    <dgm:pt modelId="{4D6C6C0F-A27B-437B-9EBB-23DC1E4E5640}" type="pres">
      <dgm:prSet presAssocID="{E2BF0F92-51D2-4FA7-A92C-2C9FB7A15F8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3C90C403-57E2-474E-AD25-14FB3D2A4513}" type="pres">
      <dgm:prSet presAssocID="{E2BF0F92-51D2-4FA7-A92C-2C9FB7A15F8F}" presName="txShp" presStyleLbl="node1" presStyleIdx="2" presStyleCnt="3" custScaleX="1344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BD87CD0-FAF8-4EDE-849E-87178DC63ABB}" srcId="{75CC6937-E123-4F6E-B442-174C4DE6C071}" destId="{B7C9FCD6-C00D-4078-B291-CF8542547440}" srcOrd="1" destOrd="0" parTransId="{EE0ACF2C-FB05-4859-A579-D2123BC464C1}" sibTransId="{2F700870-2E9E-4063-975D-CCC9772AC669}"/>
    <dgm:cxn modelId="{C24B0968-BB06-4F94-A87D-3EFC1918C5CB}" srcId="{75CC6937-E123-4F6E-B442-174C4DE6C071}" destId="{E2BF0F92-51D2-4FA7-A92C-2C9FB7A15F8F}" srcOrd="2" destOrd="0" parTransId="{9407F634-2898-401B-9C95-BCFC1309AB86}" sibTransId="{0665B1F2-87D3-4AD6-AF8D-8B43D172AE48}"/>
    <dgm:cxn modelId="{3A6FE599-6562-4A1A-B4C6-5025751F7703}" type="presOf" srcId="{B7C9FCD6-C00D-4078-B291-CF8542547440}" destId="{1BA2CF95-B2AE-488E-8D50-10599550883E}" srcOrd="0" destOrd="0" presId="urn:microsoft.com/office/officeart/2005/8/layout/vList3"/>
    <dgm:cxn modelId="{CAE3910E-5F59-46A3-835A-F8B6B740B8BE}" type="presOf" srcId="{75CC6937-E123-4F6E-B442-174C4DE6C071}" destId="{CAE534E2-A385-4B47-9884-04601F0F14F1}" srcOrd="0" destOrd="0" presId="urn:microsoft.com/office/officeart/2005/8/layout/vList3"/>
    <dgm:cxn modelId="{2787242A-DB21-4C89-A0BC-1FF918D26AA5}" type="presOf" srcId="{009E9391-A3C0-4CCE-8FA7-3CE53C18565E}" destId="{BD2A9DB3-83FE-4FDD-84D5-A57F3D83AE0C}" srcOrd="0" destOrd="0" presId="urn:microsoft.com/office/officeart/2005/8/layout/vList3"/>
    <dgm:cxn modelId="{DCABEC79-87AD-40D4-93D1-E9F93DBA404D}" srcId="{75CC6937-E123-4F6E-B442-174C4DE6C071}" destId="{009E9391-A3C0-4CCE-8FA7-3CE53C18565E}" srcOrd="0" destOrd="0" parTransId="{CEB6097A-3038-472C-8863-FCF2C9379146}" sibTransId="{8E4220FF-25D8-44E2-A4D7-9ADD685F16AF}"/>
    <dgm:cxn modelId="{E4EC3B45-3E5E-4F73-9AC2-3D407C3DC442}" type="presOf" srcId="{E2BF0F92-51D2-4FA7-A92C-2C9FB7A15F8F}" destId="{3C90C403-57E2-474E-AD25-14FB3D2A4513}" srcOrd="0" destOrd="0" presId="urn:microsoft.com/office/officeart/2005/8/layout/vList3"/>
    <dgm:cxn modelId="{51DC0DD5-1872-4BE2-9102-00AD95FBBB0C}" type="presParOf" srcId="{CAE534E2-A385-4B47-9884-04601F0F14F1}" destId="{E21F8273-9F77-4B30-A7F7-50075AED289F}" srcOrd="0" destOrd="0" presId="urn:microsoft.com/office/officeart/2005/8/layout/vList3"/>
    <dgm:cxn modelId="{F02DE9FC-C948-4E9E-B397-9F1AFEBE8AC3}" type="presParOf" srcId="{E21F8273-9F77-4B30-A7F7-50075AED289F}" destId="{0549EC19-681A-49C9-9955-FDBF6C7438B6}" srcOrd="0" destOrd="0" presId="urn:microsoft.com/office/officeart/2005/8/layout/vList3"/>
    <dgm:cxn modelId="{B12638D3-C70F-4A68-AE80-904BF55351E2}" type="presParOf" srcId="{E21F8273-9F77-4B30-A7F7-50075AED289F}" destId="{BD2A9DB3-83FE-4FDD-84D5-A57F3D83AE0C}" srcOrd="1" destOrd="0" presId="urn:microsoft.com/office/officeart/2005/8/layout/vList3"/>
    <dgm:cxn modelId="{E68F4465-F668-418C-BE36-ABA8374AF350}" type="presParOf" srcId="{CAE534E2-A385-4B47-9884-04601F0F14F1}" destId="{356E4C47-2EB7-4555-A9E1-0BC93FFF8C74}" srcOrd="1" destOrd="0" presId="urn:microsoft.com/office/officeart/2005/8/layout/vList3"/>
    <dgm:cxn modelId="{9CD8AF45-C9E7-4E4D-9B7B-AF0884DB4DF6}" type="presParOf" srcId="{CAE534E2-A385-4B47-9884-04601F0F14F1}" destId="{81D303F8-6BE9-4106-95BE-ADB479E166F3}" srcOrd="2" destOrd="0" presId="urn:microsoft.com/office/officeart/2005/8/layout/vList3"/>
    <dgm:cxn modelId="{E073EE7D-213B-4019-AA91-64D8DCEB5C36}" type="presParOf" srcId="{81D303F8-6BE9-4106-95BE-ADB479E166F3}" destId="{575A1D0C-D223-45CB-9CD7-0F6FDF5E95D8}" srcOrd="0" destOrd="0" presId="urn:microsoft.com/office/officeart/2005/8/layout/vList3"/>
    <dgm:cxn modelId="{76492354-B096-4656-A380-D32EB5BFEC7D}" type="presParOf" srcId="{81D303F8-6BE9-4106-95BE-ADB479E166F3}" destId="{1BA2CF95-B2AE-488E-8D50-10599550883E}" srcOrd="1" destOrd="0" presId="urn:microsoft.com/office/officeart/2005/8/layout/vList3"/>
    <dgm:cxn modelId="{782EECD3-B896-4D76-8FD4-40B27CE4D46E}" type="presParOf" srcId="{CAE534E2-A385-4B47-9884-04601F0F14F1}" destId="{0727C08C-9175-4E4D-A0C2-3058F128FC1D}" srcOrd="3" destOrd="0" presId="urn:microsoft.com/office/officeart/2005/8/layout/vList3"/>
    <dgm:cxn modelId="{C6F2C91D-7A69-4EA3-A7BE-993F9422B4D0}" type="presParOf" srcId="{CAE534E2-A385-4B47-9884-04601F0F14F1}" destId="{20935DF0-1075-4B61-889B-C24865525C32}" srcOrd="4" destOrd="0" presId="urn:microsoft.com/office/officeart/2005/8/layout/vList3"/>
    <dgm:cxn modelId="{CB751449-9066-416B-868D-880EB1047A85}" type="presParOf" srcId="{20935DF0-1075-4B61-889B-C24865525C32}" destId="{4D6C6C0F-A27B-437B-9EBB-23DC1E4E5640}" srcOrd="0" destOrd="0" presId="urn:microsoft.com/office/officeart/2005/8/layout/vList3"/>
    <dgm:cxn modelId="{A89E685C-D14D-4A6F-837C-B99DA759714B}" type="presParOf" srcId="{20935DF0-1075-4B61-889B-C24865525C32}" destId="{3C90C403-57E2-474E-AD25-14FB3D2A45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0A878F-E274-4BE4-856C-0265CB1DB4D6}" type="doc">
      <dgm:prSet loTypeId="urn:microsoft.com/office/officeart/2005/8/layout/vList3" loCatId="picture" qsTypeId="urn:microsoft.com/office/officeart/2005/8/quickstyle/simple1" qsCatId="simple" csTypeId="urn:microsoft.com/office/officeart/2005/8/colors/accent0_3" csCatId="mainScheme" phldr="1"/>
      <dgm:spPr/>
    </dgm:pt>
    <dgm:pt modelId="{F7DFB0D7-E2FA-4484-8942-6C6B225ADE99}">
      <dgm:prSet phldrT="[Tekst]" custT="1"/>
      <dgm:spPr/>
      <dgm:t>
        <a:bodyPr/>
        <a:lstStyle/>
        <a:p>
          <a:pPr algn="r"/>
          <a:r>
            <a: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zbrodnie w obozach koncentracyjnych</a:t>
          </a:r>
          <a:endParaRPr lang="pl-PL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3960D-F198-4716-82BC-7D1409897664}" type="parTrans" cxnId="{5173662B-4EBD-4461-9F92-BEFBC880444B}">
      <dgm:prSet/>
      <dgm:spPr/>
      <dgm:t>
        <a:bodyPr/>
        <a:lstStyle/>
        <a:p>
          <a:endParaRPr lang="pl-PL"/>
        </a:p>
      </dgm:t>
    </dgm:pt>
    <dgm:pt modelId="{FA52ADC0-E869-49CC-954E-3EC184988DC0}" type="sibTrans" cxnId="{5173662B-4EBD-4461-9F92-BEFBC880444B}">
      <dgm:prSet/>
      <dgm:spPr/>
      <dgm:t>
        <a:bodyPr/>
        <a:lstStyle/>
        <a:p>
          <a:endParaRPr lang="pl-PL"/>
        </a:p>
      </dgm:t>
    </dgm:pt>
    <dgm:pt modelId="{FC0EEBC9-84CD-4AD9-8643-1FC7E71AC9D8}">
      <dgm:prSet phldrT="[Tekst]" custT="1"/>
      <dgm:spPr/>
      <dgm:t>
        <a:bodyPr/>
        <a:lstStyle/>
        <a:p>
          <a:pPr algn="r"/>
          <a:r>
            <a: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nieludzkie traktowanie jeńców wojennych</a:t>
          </a:r>
          <a:endParaRPr lang="pl-PL" sz="2200" dirty="0"/>
        </a:p>
      </dgm:t>
    </dgm:pt>
    <dgm:pt modelId="{D6E23227-638D-4A60-8B31-2B53A3F5F646}" type="parTrans" cxnId="{3B81C2F2-321B-46ED-BDFF-7F18D3E33612}">
      <dgm:prSet/>
      <dgm:spPr/>
      <dgm:t>
        <a:bodyPr/>
        <a:lstStyle/>
        <a:p>
          <a:endParaRPr lang="pl-PL"/>
        </a:p>
      </dgm:t>
    </dgm:pt>
    <dgm:pt modelId="{5395DE86-A776-41B8-B3EE-9EC1A58E41CE}" type="sibTrans" cxnId="{3B81C2F2-321B-46ED-BDFF-7F18D3E33612}">
      <dgm:prSet/>
      <dgm:spPr/>
      <dgm:t>
        <a:bodyPr/>
        <a:lstStyle/>
        <a:p>
          <a:endParaRPr lang="pl-PL"/>
        </a:p>
      </dgm:t>
    </dgm:pt>
    <dgm:pt modelId="{2F47195A-09E2-420E-9F5E-3A1D2E6667F3}">
      <dgm:prSet phldrT="[Tekst]" custT="1"/>
      <dgm:spPr/>
      <dgm:t>
        <a:bodyPr/>
        <a:lstStyle/>
        <a:p>
          <a:pPr algn="r"/>
          <a:r>
            <a: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niszczenie całych wsi      i mordowanie ich mieszkańców</a:t>
          </a:r>
          <a:endParaRPr lang="pl-PL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410C0-3FD4-494C-90A0-C64127FFF527}" type="parTrans" cxnId="{F3A0D304-163B-406B-8BF8-634F171F326A}">
      <dgm:prSet/>
      <dgm:spPr/>
      <dgm:t>
        <a:bodyPr/>
        <a:lstStyle/>
        <a:p>
          <a:endParaRPr lang="pl-PL"/>
        </a:p>
      </dgm:t>
    </dgm:pt>
    <dgm:pt modelId="{A07A2885-94E7-4C72-AB7F-1104056F2517}" type="sibTrans" cxnId="{F3A0D304-163B-406B-8BF8-634F171F326A}">
      <dgm:prSet/>
      <dgm:spPr/>
      <dgm:t>
        <a:bodyPr/>
        <a:lstStyle/>
        <a:p>
          <a:endParaRPr lang="pl-PL"/>
        </a:p>
      </dgm:t>
    </dgm:pt>
    <dgm:pt modelId="{0303D4A1-155C-4815-A101-80BBCAD1AE4D}" type="pres">
      <dgm:prSet presAssocID="{260A878F-E274-4BE4-856C-0265CB1DB4D6}" presName="linearFlow" presStyleCnt="0">
        <dgm:presLayoutVars>
          <dgm:dir/>
          <dgm:resizeHandles val="exact"/>
        </dgm:presLayoutVars>
      </dgm:prSet>
      <dgm:spPr/>
    </dgm:pt>
    <dgm:pt modelId="{DA8A9DE4-EBD4-401C-8216-371EE9AE5D64}" type="pres">
      <dgm:prSet presAssocID="{F7DFB0D7-E2FA-4484-8942-6C6B225ADE99}" presName="composite" presStyleCnt="0"/>
      <dgm:spPr/>
    </dgm:pt>
    <dgm:pt modelId="{24B5C43B-9C45-4938-897C-5CCF4F6F4F37}" type="pres">
      <dgm:prSet presAssocID="{F7DFB0D7-E2FA-4484-8942-6C6B225ADE99}" presName="imgShp" presStyleLbl="fgImgPlace1" presStyleIdx="0" presStyleCnt="3" custScaleX="102388" custScaleY="1000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pl-PL"/>
        </a:p>
      </dgm:t>
    </dgm:pt>
    <dgm:pt modelId="{54328E38-E606-4075-AB13-D32E57473251}" type="pres">
      <dgm:prSet presAssocID="{F7DFB0D7-E2FA-4484-8942-6C6B225ADE99}" presName="txShp" presStyleLbl="node1" presStyleIdx="0" presStyleCnt="3" custScaleX="106843" custLinFactNeighborX="8045" custLinFactNeighborY="-17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5B2793-01F0-464D-A2C2-423C628B2719}" type="pres">
      <dgm:prSet presAssocID="{FA52ADC0-E869-49CC-954E-3EC184988DC0}" presName="spacing" presStyleCnt="0"/>
      <dgm:spPr/>
    </dgm:pt>
    <dgm:pt modelId="{3A910D2A-F5E6-486A-B108-EF7FC9705BB0}" type="pres">
      <dgm:prSet presAssocID="{FC0EEBC9-84CD-4AD9-8643-1FC7E71AC9D8}" presName="composite" presStyleCnt="0"/>
      <dgm:spPr/>
    </dgm:pt>
    <dgm:pt modelId="{C2EAA21B-9280-4A37-919C-020B5EEB6C8D}" type="pres">
      <dgm:prSet presAssocID="{FC0EEBC9-84CD-4AD9-8643-1FC7E71AC9D8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l-PL"/>
        </a:p>
      </dgm:t>
    </dgm:pt>
    <dgm:pt modelId="{0BEAB88D-F13A-4602-B043-4CDA1EB8BC95}" type="pres">
      <dgm:prSet presAssocID="{FC0EEBC9-84CD-4AD9-8643-1FC7E71AC9D8}" presName="txShp" presStyleLbl="node1" presStyleIdx="1" presStyleCnt="3" custScaleX="120507" custLinFactNeighborX="5379" custLinFactNeighborY="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F1DBDA-AEFF-4E52-AF4C-E26D2184FCE0}" type="pres">
      <dgm:prSet presAssocID="{5395DE86-A776-41B8-B3EE-9EC1A58E41CE}" presName="spacing" presStyleCnt="0"/>
      <dgm:spPr/>
    </dgm:pt>
    <dgm:pt modelId="{A90861D2-C2D9-4161-A92D-1598EB7E9E20}" type="pres">
      <dgm:prSet presAssocID="{2F47195A-09E2-420E-9F5E-3A1D2E6667F3}" presName="composite" presStyleCnt="0"/>
      <dgm:spPr/>
    </dgm:pt>
    <dgm:pt modelId="{1A287405-205B-425A-9C3C-CC9AC34FA9A1}" type="pres">
      <dgm:prSet presAssocID="{2F47195A-09E2-420E-9F5E-3A1D2E6667F3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pl-PL"/>
        </a:p>
      </dgm:t>
    </dgm:pt>
    <dgm:pt modelId="{EBAED50B-9929-45CF-B130-978E2DC9CB54}" type="pres">
      <dgm:prSet presAssocID="{2F47195A-09E2-420E-9F5E-3A1D2E6667F3}" presName="txShp" presStyleLbl="node1" presStyleIdx="2" presStyleCnt="3" custScaleX="115210" custLinFactNeighborX="6456" custLinFactNeighborY="-2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16AEBF-C134-4FC5-BDB8-836A3480471E}" type="presOf" srcId="{260A878F-E274-4BE4-856C-0265CB1DB4D6}" destId="{0303D4A1-155C-4815-A101-80BBCAD1AE4D}" srcOrd="0" destOrd="0" presId="urn:microsoft.com/office/officeart/2005/8/layout/vList3"/>
    <dgm:cxn modelId="{F3A0D304-163B-406B-8BF8-634F171F326A}" srcId="{260A878F-E274-4BE4-856C-0265CB1DB4D6}" destId="{2F47195A-09E2-420E-9F5E-3A1D2E6667F3}" srcOrd="2" destOrd="0" parTransId="{8E0410C0-3FD4-494C-90A0-C64127FFF527}" sibTransId="{A07A2885-94E7-4C72-AB7F-1104056F2517}"/>
    <dgm:cxn modelId="{36196D2C-7970-4476-8338-C00899BA6088}" type="presOf" srcId="{2F47195A-09E2-420E-9F5E-3A1D2E6667F3}" destId="{EBAED50B-9929-45CF-B130-978E2DC9CB54}" srcOrd="0" destOrd="0" presId="urn:microsoft.com/office/officeart/2005/8/layout/vList3"/>
    <dgm:cxn modelId="{3655CBEA-95B2-4EAB-B797-593F75361A44}" type="presOf" srcId="{FC0EEBC9-84CD-4AD9-8643-1FC7E71AC9D8}" destId="{0BEAB88D-F13A-4602-B043-4CDA1EB8BC95}" srcOrd="0" destOrd="0" presId="urn:microsoft.com/office/officeart/2005/8/layout/vList3"/>
    <dgm:cxn modelId="{849D6FA0-13E4-4DB4-9F7E-BF3F5DA00C72}" type="presOf" srcId="{F7DFB0D7-E2FA-4484-8942-6C6B225ADE99}" destId="{54328E38-E606-4075-AB13-D32E57473251}" srcOrd="0" destOrd="0" presId="urn:microsoft.com/office/officeart/2005/8/layout/vList3"/>
    <dgm:cxn modelId="{3B81C2F2-321B-46ED-BDFF-7F18D3E33612}" srcId="{260A878F-E274-4BE4-856C-0265CB1DB4D6}" destId="{FC0EEBC9-84CD-4AD9-8643-1FC7E71AC9D8}" srcOrd="1" destOrd="0" parTransId="{D6E23227-638D-4A60-8B31-2B53A3F5F646}" sibTransId="{5395DE86-A776-41B8-B3EE-9EC1A58E41CE}"/>
    <dgm:cxn modelId="{5173662B-4EBD-4461-9F92-BEFBC880444B}" srcId="{260A878F-E274-4BE4-856C-0265CB1DB4D6}" destId="{F7DFB0D7-E2FA-4484-8942-6C6B225ADE99}" srcOrd="0" destOrd="0" parTransId="{A6A3960D-F198-4716-82BC-7D1409897664}" sibTransId="{FA52ADC0-E869-49CC-954E-3EC184988DC0}"/>
    <dgm:cxn modelId="{1C78C2BA-0A9E-4E1E-995B-8A33E782A141}" type="presParOf" srcId="{0303D4A1-155C-4815-A101-80BBCAD1AE4D}" destId="{DA8A9DE4-EBD4-401C-8216-371EE9AE5D64}" srcOrd="0" destOrd="0" presId="urn:microsoft.com/office/officeart/2005/8/layout/vList3"/>
    <dgm:cxn modelId="{557DA3FC-FFE8-4130-BA58-D49A6C9BF862}" type="presParOf" srcId="{DA8A9DE4-EBD4-401C-8216-371EE9AE5D64}" destId="{24B5C43B-9C45-4938-897C-5CCF4F6F4F37}" srcOrd="0" destOrd="0" presId="urn:microsoft.com/office/officeart/2005/8/layout/vList3"/>
    <dgm:cxn modelId="{FABD411B-DBF6-499A-BB9B-63A4BD455FC8}" type="presParOf" srcId="{DA8A9DE4-EBD4-401C-8216-371EE9AE5D64}" destId="{54328E38-E606-4075-AB13-D32E57473251}" srcOrd="1" destOrd="0" presId="urn:microsoft.com/office/officeart/2005/8/layout/vList3"/>
    <dgm:cxn modelId="{B36724E0-F1BE-409F-B672-D3BB9EC7725A}" type="presParOf" srcId="{0303D4A1-155C-4815-A101-80BBCAD1AE4D}" destId="{165B2793-01F0-464D-A2C2-423C628B2719}" srcOrd="1" destOrd="0" presId="urn:microsoft.com/office/officeart/2005/8/layout/vList3"/>
    <dgm:cxn modelId="{8EB3717B-4CA1-4C4E-80A6-88B9234C8DB0}" type="presParOf" srcId="{0303D4A1-155C-4815-A101-80BBCAD1AE4D}" destId="{3A910D2A-F5E6-486A-B108-EF7FC9705BB0}" srcOrd="2" destOrd="0" presId="urn:microsoft.com/office/officeart/2005/8/layout/vList3"/>
    <dgm:cxn modelId="{76D7FAA8-C776-4D17-A5B9-CB97BFB7E20C}" type="presParOf" srcId="{3A910D2A-F5E6-486A-B108-EF7FC9705BB0}" destId="{C2EAA21B-9280-4A37-919C-020B5EEB6C8D}" srcOrd="0" destOrd="0" presId="urn:microsoft.com/office/officeart/2005/8/layout/vList3"/>
    <dgm:cxn modelId="{44E88F26-9EC8-4A00-8DC5-875AA30BACDF}" type="presParOf" srcId="{3A910D2A-F5E6-486A-B108-EF7FC9705BB0}" destId="{0BEAB88D-F13A-4602-B043-4CDA1EB8BC95}" srcOrd="1" destOrd="0" presId="urn:microsoft.com/office/officeart/2005/8/layout/vList3"/>
    <dgm:cxn modelId="{49F98251-52F9-4F38-AF4E-414BAC092411}" type="presParOf" srcId="{0303D4A1-155C-4815-A101-80BBCAD1AE4D}" destId="{B1F1DBDA-AEFF-4E52-AF4C-E26D2184FCE0}" srcOrd="3" destOrd="0" presId="urn:microsoft.com/office/officeart/2005/8/layout/vList3"/>
    <dgm:cxn modelId="{8B6BE8C0-880F-42DE-9CAD-89D0F90C4031}" type="presParOf" srcId="{0303D4A1-155C-4815-A101-80BBCAD1AE4D}" destId="{A90861D2-C2D9-4161-A92D-1598EB7E9E20}" srcOrd="4" destOrd="0" presId="urn:microsoft.com/office/officeart/2005/8/layout/vList3"/>
    <dgm:cxn modelId="{59CC5504-50A4-4863-9FE7-A2BF241E5E0E}" type="presParOf" srcId="{A90861D2-C2D9-4161-A92D-1598EB7E9E20}" destId="{1A287405-205B-425A-9C3C-CC9AC34FA9A1}" srcOrd="0" destOrd="0" presId="urn:microsoft.com/office/officeart/2005/8/layout/vList3"/>
    <dgm:cxn modelId="{87572C20-E440-48FE-A158-941BE0150B63}" type="presParOf" srcId="{A90861D2-C2D9-4161-A92D-1598EB7E9E20}" destId="{EBAED50B-9929-45CF-B130-978E2DC9CB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B83021-980F-4AC5-83B5-3E171F566EA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1E52745-B75D-4F60-A5FC-A857F2902964}">
      <dgm:prSet phldrT="[Tekst]" custT="1"/>
      <dgm:spPr/>
      <dgm:t>
        <a:bodyPr/>
        <a:lstStyle/>
        <a:p>
          <a:r>
            <a: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poszerzeniu wiedzy o okresie okupacji niemieckiej ze szczególnym uwzględnieniem obszaru małej ojczyzny</a:t>
          </a:r>
          <a:endParaRPr lang="pl-PL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C8BB6-9BC7-4C75-BB7C-3814A76A1652}" type="parTrans" cxnId="{BBD88CFA-267F-4DAA-ABE6-36BD35D0E0A3}">
      <dgm:prSet/>
      <dgm:spPr/>
      <dgm:t>
        <a:bodyPr/>
        <a:lstStyle/>
        <a:p>
          <a:endParaRPr lang="pl-PL"/>
        </a:p>
      </dgm:t>
    </dgm:pt>
    <dgm:pt modelId="{612031F4-50D5-4E3A-BF66-184EC6BF1800}" type="sibTrans" cxnId="{BBD88CFA-267F-4DAA-ABE6-36BD35D0E0A3}">
      <dgm:prSet/>
      <dgm:spPr/>
      <dgm:t>
        <a:bodyPr/>
        <a:lstStyle/>
        <a:p>
          <a:endParaRPr lang="pl-PL"/>
        </a:p>
      </dgm:t>
    </dgm:pt>
    <dgm:pt modelId="{9B46A018-9C6B-4843-B034-61C7E6E9E1B9}">
      <dgm:prSet phldrT="[Tekst]"/>
      <dgm:spPr/>
      <dgm:t>
        <a:bodyPr/>
        <a:lstStyle/>
        <a:p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zbieraniu relacji       o naszych rodakach represjonowanych przez Niemców       w okresie wojny       i okupacji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7A1BC-C8B6-4CEE-A9F5-D790C1AB2451}" type="parTrans" cxnId="{B1AB53D3-281A-467A-B35E-D3B790660285}">
      <dgm:prSet/>
      <dgm:spPr/>
      <dgm:t>
        <a:bodyPr/>
        <a:lstStyle/>
        <a:p>
          <a:endParaRPr lang="pl-PL"/>
        </a:p>
      </dgm:t>
    </dgm:pt>
    <dgm:pt modelId="{DA90F07E-6693-4D72-AB47-B9DE7C9C6A7B}" type="sibTrans" cxnId="{B1AB53D3-281A-467A-B35E-D3B790660285}">
      <dgm:prSet/>
      <dgm:spPr/>
      <dgm:t>
        <a:bodyPr/>
        <a:lstStyle/>
        <a:p>
          <a:endParaRPr lang="pl-PL"/>
        </a:p>
      </dgm:t>
    </dgm:pt>
    <dgm:pt modelId="{F5512AE4-6838-4CFC-B224-7DE9C5791607}">
      <dgm:prSet phldrT="[Tekst]"/>
      <dgm:spPr/>
      <dgm:t>
        <a:bodyPr/>
        <a:lstStyle/>
        <a:p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spisaniu, gromadzeniu             i porządkowaniu relacji 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0FF66-534B-427B-975A-C35731502F8D}" type="parTrans" cxnId="{A0974E7C-AEBC-4D8E-8B00-12C2319903B2}">
      <dgm:prSet/>
      <dgm:spPr/>
      <dgm:t>
        <a:bodyPr/>
        <a:lstStyle/>
        <a:p>
          <a:endParaRPr lang="pl-PL"/>
        </a:p>
      </dgm:t>
    </dgm:pt>
    <dgm:pt modelId="{4B74F528-2F7A-4B07-B1B4-B31BFC3C1755}" type="sibTrans" cxnId="{A0974E7C-AEBC-4D8E-8B00-12C2319903B2}">
      <dgm:prSet/>
      <dgm:spPr/>
      <dgm:t>
        <a:bodyPr/>
        <a:lstStyle/>
        <a:p>
          <a:endParaRPr lang="pl-PL"/>
        </a:p>
      </dgm:t>
    </dgm:pt>
    <dgm:pt modelId="{0A40032C-C560-4BCC-ABE6-3056C9EA3AF3}">
      <dgm:prSet phldrT="[Tekst]" custT="1"/>
      <dgm:spPr/>
      <dgm:t>
        <a:bodyPr/>
        <a:lstStyle/>
        <a:p>
          <a:r>
            <a: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archiwizacji i digitalizacji materiałów, przygotowaniu prezentacji multimedialnej   oraz podsumowania realizacji projektu</a:t>
          </a:r>
          <a:endParaRPr lang="pl-PL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853BD-CDBE-4A85-BA60-178A56EFBD1A}" type="parTrans" cxnId="{ACAF840A-A802-4DDC-A534-5CEB1CB51919}">
      <dgm:prSet/>
      <dgm:spPr/>
      <dgm:t>
        <a:bodyPr/>
        <a:lstStyle/>
        <a:p>
          <a:endParaRPr lang="pl-PL"/>
        </a:p>
      </dgm:t>
    </dgm:pt>
    <dgm:pt modelId="{24D1CD0E-8CA1-49D2-8FD1-95C6D7883CF9}" type="sibTrans" cxnId="{ACAF840A-A802-4DDC-A534-5CEB1CB51919}">
      <dgm:prSet/>
      <dgm:spPr/>
      <dgm:t>
        <a:bodyPr/>
        <a:lstStyle/>
        <a:p>
          <a:endParaRPr lang="pl-PL"/>
        </a:p>
      </dgm:t>
    </dgm:pt>
    <dgm:pt modelId="{8231ED36-4B47-48E5-B78A-6D7ADD6CD1FF}">
      <dgm:prSet phldrT="[Tekst]" custT="1"/>
      <dgm:spPr/>
      <dgm:t>
        <a:bodyPr/>
        <a:lstStyle/>
        <a:p>
          <a:r>
            <a: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doskonaleniu umiejętności planowania  pracy, prezentowania jej efektów oraz korzystania            z różnych źródeł wiedzy</a:t>
          </a:r>
          <a:endParaRPr lang="pl-PL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13541-849E-4083-AA7A-4FF9EC8A44B7}" type="parTrans" cxnId="{FBE900D5-41C0-48B2-8961-AA1890041D41}">
      <dgm:prSet/>
      <dgm:spPr/>
      <dgm:t>
        <a:bodyPr/>
        <a:lstStyle/>
        <a:p>
          <a:endParaRPr lang="pl-PL"/>
        </a:p>
      </dgm:t>
    </dgm:pt>
    <dgm:pt modelId="{8F26E2EA-B78F-4D07-97D0-1168D279FD33}" type="sibTrans" cxnId="{FBE900D5-41C0-48B2-8961-AA1890041D41}">
      <dgm:prSet/>
      <dgm:spPr/>
      <dgm:t>
        <a:bodyPr/>
        <a:lstStyle/>
        <a:p>
          <a:endParaRPr lang="pl-PL"/>
        </a:p>
      </dgm:t>
    </dgm:pt>
    <dgm:pt modelId="{7720E22A-86BF-4256-9AD5-AC49459386D4}" type="pres">
      <dgm:prSet presAssocID="{78B83021-980F-4AC5-83B5-3E171F566E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45068A9-0760-403C-B705-517ED952D806}" type="pres">
      <dgm:prSet presAssocID="{91E52745-B75D-4F60-A5FC-A857F2902964}" presName="node" presStyleLbl="node1" presStyleIdx="0" presStyleCnt="5" custScaleX="98886" custScaleY="142034" custLinFactNeighborX="342" custLinFactNeighborY="-114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8AF01A-1BE0-4DC1-9427-A3629846D64E}" type="pres">
      <dgm:prSet presAssocID="{612031F4-50D5-4E3A-BF66-184EC6BF1800}" presName="sibTrans" presStyleCnt="0"/>
      <dgm:spPr/>
    </dgm:pt>
    <dgm:pt modelId="{96F6F360-6E93-4B3A-9C64-4E1AAA156B9A}" type="pres">
      <dgm:prSet presAssocID="{9B46A018-9C6B-4843-B034-61C7E6E9E1B9}" presName="node" presStyleLbl="node1" presStyleIdx="1" presStyleCnt="5" custScaleY="146394" custLinFactNeighborX="315" custLinFactNeighborY="-93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A88634-4A30-476F-99C1-D1CF8135F8FF}" type="pres">
      <dgm:prSet presAssocID="{DA90F07E-6693-4D72-AB47-B9DE7C9C6A7B}" presName="sibTrans" presStyleCnt="0"/>
      <dgm:spPr/>
    </dgm:pt>
    <dgm:pt modelId="{53104BA6-94BC-43A7-90F4-6E2C505D83A8}" type="pres">
      <dgm:prSet presAssocID="{F5512AE4-6838-4CFC-B224-7DE9C5791607}" presName="node" presStyleLbl="node1" presStyleIdx="2" presStyleCnt="5" custScaleY="146394" custLinFactNeighborX="-827" custLinFactNeighborY="-93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1312A9-CAAD-481D-BD84-6138EF203E2C}" type="pres">
      <dgm:prSet presAssocID="{4B74F528-2F7A-4B07-B1B4-B31BFC3C1755}" presName="sibTrans" presStyleCnt="0"/>
      <dgm:spPr/>
    </dgm:pt>
    <dgm:pt modelId="{9F2680BD-068A-492C-A3F6-178B83C3568B}" type="pres">
      <dgm:prSet presAssocID="{0A40032C-C560-4BCC-ABE6-3056C9EA3AF3}" presName="node" presStyleLbl="node1" presStyleIdx="3" presStyleCnt="5" custScaleX="157959" custScaleY="144489" custLinFactNeighborX="381" custLinFactNeighborY="-105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956A69-087D-4BB4-9EE5-A22A08AEC310}" type="pres">
      <dgm:prSet presAssocID="{24D1CD0E-8CA1-49D2-8FD1-95C6D7883CF9}" presName="sibTrans" presStyleCnt="0"/>
      <dgm:spPr/>
    </dgm:pt>
    <dgm:pt modelId="{8604D835-97AF-4B0B-A6D6-10213868A2C9}" type="pres">
      <dgm:prSet presAssocID="{8231ED36-4B47-48E5-B78A-6D7ADD6CD1FF}" presName="node" presStyleLbl="node1" presStyleIdx="4" presStyleCnt="5" custScaleX="173847" custScaleY="145845" custLinFactNeighborX="-48" custLinFactNeighborY="-112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D5BF259-153C-4982-A10F-C8FAC5FF2859}" type="presOf" srcId="{0A40032C-C560-4BCC-ABE6-3056C9EA3AF3}" destId="{9F2680BD-068A-492C-A3F6-178B83C3568B}" srcOrd="0" destOrd="0" presId="urn:microsoft.com/office/officeart/2005/8/layout/default"/>
    <dgm:cxn modelId="{ACAF840A-A802-4DDC-A534-5CEB1CB51919}" srcId="{78B83021-980F-4AC5-83B5-3E171F566EA0}" destId="{0A40032C-C560-4BCC-ABE6-3056C9EA3AF3}" srcOrd="3" destOrd="0" parTransId="{6F3853BD-CDBE-4A85-BA60-178A56EFBD1A}" sibTransId="{24D1CD0E-8CA1-49D2-8FD1-95C6D7883CF9}"/>
    <dgm:cxn modelId="{42BA0F19-23BA-46EF-A5B4-581E90F2FCB3}" type="presOf" srcId="{91E52745-B75D-4F60-A5FC-A857F2902964}" destId="{F45068A9-0760-403C-B705-517ED952D806}" srcOrd="0" destOrd="0" presId="urn:microsoft.com/office/officeart/2005/8/layout/default"/>
    <dgm:cxn modelId="{902773B0-95DE-427A-98B9-34F0DB88D2F8}" type="presOf" srcId="{78B83021-980F-4AC5-83B5-3E171F566EA0}" destId="{7720E22A-86BF-4256-9AD5-AC49459386D4}" srcOrd="0" destOrd="0" presId="urn:microsoft.com/office/officeart/2005/8/layout/default"/>
    <dgm:cxn modelId="{FBE900D5-41C0-48B2-8961-AA1890041D41}" srcId="{78B83021-980F-4AC5-83B5-3E171F566EA0}" destId="{8231ED36-4B47-48E5-B78A-6D7ADD6CD1FF}" srcOrd="4" destOrd="0" parTransId="{92513541-849E-4083-AA7A-4FF9EC8A44B7}" sibTransId="{8F26E2EA-B78F-4D07-97D0-1168D279FD33}"/>
    <dgm:cxn modelId="{A0974E7C-AEBC-4D8E-8B00-12C2319903B2}" srcId="{78B83021-980F-4AC5-83B5-3E171F566EA0}" destId="{F5512AE4-6838-4CFC-B224-7DE9C5791607}" srcOrd="2" destOrd="0" parTransId="{B280FF66-534B-427B-975A-C35731502F8D}" sibTransId="{4B74F528-2F7A-4B07-B1B4-B31BFC3C1755}"/>
    <dgm:cxn modelId="{72BF14DB-A91E-4B50-8AE0-8C1DDB7AEC1B}" type="presOf" srcId="{8231ED36-4B47-48E5-B78A-6D7ADD6CD1FF}" destId="{8604D835-97AF-4B0B-A6D6-10213868A2C9}" srcOrd="0" destOrd="0" presId="urn:microsoft.com/office/officeart/2005/8/layout/default"/>
    <dgm:cxn modelId="{B1AB53D3-281A-467A-B35E-D3B790660285}" srcId="{78B83021-980F-4AC5-83B5-3E171F566EA0}" destId="{9B46A018-9C6B-4843-B034-61C7E6E9E1B9}" srcOrd="1" destOrd="0" parTransId="{D107A1BC-C8B6-4CEE-A9F5-D790C1AB2451}" sibTransId="{DA90F07E-6693-4D72-AB47-B9DE7C9C6A7B}"/>
    <dgm:cxn modelId="{B98F222E-C66B-49BC-B30D-425AA7ACC0ED}" type="presOf" srcId="{F5512AE4-6838-4CFC-B224-7DE9C5791607}" destId="{53104BA6-94BC-43A7-90F4-6E2C505D83A8}" srcOrd="0" destOrd="0" presId="urn:microsoft.com/office/officeart/2005/8/layout/default"/>
    <dgm:cxn modelId="{506626CD-4673-4D82-8FA2-101C35F4D03C}" type="presOf" srcId="{9B46A018-9C6B-4843-B034-61C7E6E9E1B9}" destId="{96F6F360-6E93-4B3A-9C64-4E1AAA156B9A}" srcOrd="0" destOrd="0" presId="urn:microsoft.com/office/officeart/2005/8/layout/default"/>
    <dgm:cxn modelId="{BBD88CFA-267F-4DAA-ABE6-36BD35D0E0A3}" srcId="{78B83021-980F-4AC5-83B5-3E171F566EA0}" destId="{91E52745-B75D-4F60-A5FC-A857F2902964}" srcOrd="0" destOrd="0" parTransId="{DD6C8BB6-9BC7-4C75-BB7C-3814A76A1652}" sibTransId="{612031F4-50D5-4E3A-BF66-184EC6BF1800}"/>
    <dgm:cxn modelId="{1A5AD964-2DDB-45CF-B491-16C2BA368B60}" type="presParOf" srcId="{7720E22A-86BF-4256-9AD5-AC49459386D4}" destId="{F45068A9-0760-403C-B705-517ED952D806}" srcOrd="0" destOrd="0" presId="urn:microsoft.com/office/officeart/2005/8/layout/default"/>
    <dgm:cxn modelId="{CF1DE268-2BC8-4558-BF78-CC9BA6637ED4}" type="presParOf" srcId="{7720E22A-86BF-4256-9AD5-AC49459386D4}" destId="{B88AF01A-1BE0-4DC1-9427-A3629846D64E}" srcOrd="1" destOrd="0" presId="urn:microsoft.com/office/officeart/2005/8/layout/default"/>
    <dgm:cxn modelId="{451284CD-328C-4146-81B6-5A6048A891C2}" type="presParOf" srcId="{7720E22A-86BF-4256-9AD5-AC49459386D4}" destId="{96F6F360-6E93-4B3A-9C64-4E1AAA156B9A}" srcOrd="2" destOrd="0" presId="urn:microsoft.com/office/officeart/2005/8/layout/default"/>
    <dgm:cxn modelId="{00445851-5084-490F-8C9C-F264CA7BF95B}" type="presParOf" srcId="{7720E22A-86BF-4256-9AD5-AC49459386D4}" destId="{60A88634-4A30-476F-99C1-D1CF8135F8FF}" srcOrd="3" destOrd="0" presId="urn:microsoft.com/office/officeart/2005/8/layout/default"/>
    <dgm:cxn modelId="{643288FF-849F-4274-A6CC-6B6BD1773F53}" type="presParOf" srcId="{7720E22A-86BF-4256-9AD5-AC49459386D4}" destId="{53104BA6-94BC-43A7-90F4-6E2C505D83A8}" srcOrd="4" destOrd="0" presId="urn:microsoft.com/office/officeart/2005/8/layout/default"/>
    <dgm:cxn modelId="{665EA4A7-E1E3-4CE9-95CA-04F9DBDDC66B}" type="presParOf" srcId="{7720E22A-86BF-4256-9AD5-AC49459386D4}" destId="{811312A9-CAAD-481D-BD84-6138EF203E2C}" srcOrd="5" destOrd="0" presId="urn:microsoft.com/office/officeart/2005/8/layout/default"/>
    <dgm:cxn modelId="{E17D0DEF-8881-4CB6-9538-AED5D50B7218}" type="presParOf" srcId="{7720E22A-86BF-4256-9AD5-AC49459386D4}" destId="{9F2680BD-068A-492C-A3F6-178B83C3568B}" srcOrd="6" destOrd="0" presId="urn:microsoft.com/office/officeart/2005/8/layout/default"/>
    <dgm:cxn modelId="{7007E72A-1F9A-4106-8034-A8C05795E460}" type="presParOf" srcId="{7720E22A-86BF-4256-9AD5-AC49459386D4}" destId="{F7956A69-087D-4BB4-9EE5-A22A08AEC310}" srcOrd="7" destOrd="0" presId="urn:microsoft.com/office/officeart/2005/8/layout/default"/>
    <dgm:cxn modelId="{C8EC275F-0129-4B07-9D95-02A75117E698}" type="presParOf" srcId="{7720E22A-86BF-4256-9AD5-AC49459386D4}" destId="{8604D835-97AF-4B0B-A6D6-10213868A2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87790-95B7-40CD-9077-17976E4B1549}">
      <dsp:nvSpPr>
        <dsp:cNvPr id="0" name=""/>
        <dsp:cNvSpPr/>
      </dsp:nvSpPr>
      <dsp:spPr>
        <a:xfrm>
          <a:off x="0" y="543260"/>
          <a:ext cx="431628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DFF2D-4EC6-4393-BD20-DB1CC1ADD80A}">
      <dsp:nvSpPr>
        <dsp:cNvPr id="0" name=""/>
        <dsp:cNvSpPr/>
      </dsp:nvSpPr>
      <dsp:spPr>
        <a:xfrm>
          <a:off x="204012" y="41420"/>
          <a:ext cx="4108313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likwidacja II Rzeczypospolitej we współpracy z ZSRS</a:t>
          </a:r>
          <a:endParaRPr lang="pl-PL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008" y="90416"/>
        <a:ext cx="4010321" cy="905688"/>
      </dsp:txXfrm>
    </dsp:sp>
    <dsp:sp modelId="{A5E60425-D829-4CD8-B5E2-132813E04C78}">
      <dsp:nvSpPr>
        <dsp:cNvPr id="0" name=""/>
        <dsp:cNvSpPr/>
      </dsp:nvSpPr>
      <dsp:spPr>
        <a:xfrm>
          <a:off x="0" y="2085501"/>
          <a:ext cx="431628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83903"/>
              <a:satOff val="0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6A8F3-B4C0-4890-9D73-B1A3776609E7}">
      <dsp:nvSpPr>
        <dsp:cNvPr id="0" name=""/>
        <dsp:cNvSpPr/>
      </dsp:nvSpPr>
      <dsp:spPr>
        <a:xfrm>
          <a:off x="198110" y="1583661"/>
          <a:ext cx="4114925" cy="1003680"/>
        </a:xfrm>
        <a:prstGeom prst="roundRect">
          <a:avLst/>
        </a:prstGeom>
        <a:solidFill>
          <a:schemeClr val="accent5">
            <a:hueOff val="183903"/>
            <a:satOff val="0"/>
            <a:lumOff val="-5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poszerzenie obszaru Niemiec kosztem ziem polskich</a:t>
          </a:r>
          <a:endParaRPr lang="pl-PL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106" y="1632657"/>
        <a:ext cx="4016933" cy="905688"/>
      </dsp:txXfrm>
    </dsp:sp>
    <dsp:sp modelId="{C2FAF811-2296-413F-B6CF-068C6C015D79}">
      <dsp:nvSpPr>
        <dsp:cNvPr id="0" name=""/>
        <dsp:cNvSpPr/>
      </dsp:nvSpPr>
      <dsp:spPr>
        <a:xfrm>
          <a:off x="0" y="3627741"/>
          <a:ext cx="431628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67807"/>
              <a:satOff val="0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19369-3312-4FD6-A52F-164FE6E1A613}">
      <dsp:nvSpPr>
        <dsp:cNvPr id="0" name=""/>
        <dsp:cNvSpPr/>
      </dsp:nvSpPr>
      <dsp:spPr>
        <a:xfrm>
          <a:off x="206545" y="3146727"/>
          <a:ext cx="4109742" cy="1003680"/>
        </a:xfrm>
        <a:prstGeom prst="roundRect">
          <a:avLst/>
        </a:prstGeom>
        <a:solidFill>
          <a:schemeClr val="accent5">
            <a:hueOff val="367807"/>
            <a:satOff val="0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wyniszczenie narodu polskiego i jego dorobku</a:t>
          </a:r>
          <a:endParaRPr lang="pl-PL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541" y="3195723"/>
        <a:ext cx="4011750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A9DB3-83FE-4FDD-84D5-A57F3D83AE0C}">
      <dsp:nvSpPr>
        <dsp:cNvPr id="0" name=""/>
        <dsp:cNvSpPr/>
      </dsp:nvSpPr>
      <dsp:spPr>
        <a:xfrm rot="10800000">
          <a:off x="289594" y="72010"/>
          <a:ext cx="3620765" cy="111540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83820" rIns="156464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publiczne egzekucje </a:t>
          </a:r>
          <a:endParaRPr lang="pl-PL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8446" y="72010"/>
        <a:ext cx="3341913" cy="1115407"/>
      </dsp:txXfrm>
    </dsp:sp>
    <dsp:sp modelId="{0549EC19-681A-49C9-9955-FDBF6C7438B6}">
      <dsp:nvSpPr>
        <dsp:cNvPr id="0" name=""/>
        <dsp:cNvSpPr/>
      </dsp:nvSpPr>
      <dsp:spPr>
        <a:xfrm>
          <a:off x="128240" y="812"/>
          <a:ext cx="1257803" cy="12578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2CF95-B2AE-488E-8D50-10599550883E}">
      <dsp:nvSpPr>
        <dsp:cNvPr id="0" name=""/>
        <dsp:cNvSpPr/>
      </dsp:nvSpPr>
      <dsp:spPr>
        <a:xfrm rot="10800000">
          <a:off x="506864" y="1634557"/>
          <a:ext cx="3367775" cy="12578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83820" rIns="156464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tortury i mordy       w więzieniach</a:t>
          </a:r>
          <a:endParaRPr lang="pl-PL" sz="2200" kern="1200" dirty="0"/>
        </a:p>
      </dsp:txBody>
      <dsp:txXfrm rot="10800000">
        <a:off x="821315" y="1634557"/>
        <a:ext cx="3053324" cy="1257803"/>
      </dsp:txXfrm>
    </dsp:sp>
    <dsp:sp modelId="{575A1D0C-D223-45CB-9CD7-0F6FDF5E95D8}">
      <dsp:nvSpPr>
        <dsp:cNvPr id="0" name=""/>
        <dsp:cNvSpPr/>
      </dsp:nvSpPr>
      <dsp:spPr>
        <a:xfrm>
          <a:off x="191488" y="1634079"/>
          <a:ext cx="1257803" cy="12578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0C403-57E2-474E-AD25-14FB3D2A4513}">
      <dsp:nvSpPr>
        <dsp:cNvPr id="0" name=""/>
        <dsp:cNvSpPr/>
      </dsp:nvSpPr>
      <dsp:spPr>
        <a:xfrm rot="10800000">
          <a:off x="296341" y="3267346"/>
          <a:ext cx="3611768" cy="12578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83820" rIns="156464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uliczne łapanki, wywózki na roboty    do Rzeszy</a:t>
          </a:r>
          <a:endParaRPr lang="pl-PL" sz="2200" kern="1200" dirty="0"/>
        </a:p>
      </dsp:txBody>
      <dsp:txXfrm rot="10800000">
        <a:off x="610792" y="3267346"/>
        <a:ext cx="3297317" cy="1257803"/>
      </dsp:txXfrm>
    </dsp:sp>
    <dsp:sp modelId="{4D6C6C0F-A27B-437B-9EBB-23DC1E4E5640}">
      <dsp:nvSpPr>
        <dsp:cNvPr id="0" name=""/>
        <dsp:cNvSpPr/>
      </dsp:nvSpPr>
      <dsp:spPr>
        <a:xfrm>
          <a:off x="130489" y="3267346"/>
          <a:ext cx="1257803" cy="12578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28E38-E606-4075-AB13-D32E57473251}">
      <dsp:nvSpPr>
        <dsp:cNvPr id="0" name=""/>
        <dsp:cNvSpPr/>
      </dsp:nvSpPr>
      <dsp:spPr>
        <a:xfrm rot="10800000">
          <a:off x="1223554" y="0"/>
          <a:ext cx="3427861" cy="125793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15" tIns="83820" rIns="156464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zbrodnie w obozach koncentracyjnych</a:t>
          </a:r>
          <a:endParaRPr lang="pl-PL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38038" y="0"/>
        <a:ext cx="3113377" cy="1257936"/>
      </dsp:txXfrm>
    </dsp:sp>
    <dsp:sp modelId="{24B5C43B-9C45-4938-897C-5CCF4F6F4F37}">
      <dsp:nvSpPr>
        <dsp:cNvPr id="0" name=""/>
        <dsp:cNvSpPr/>
      </dsp:nvSpPr>
      <dsp:spPr>
        <a:xfrm>
          <a:off x="431229" y="0"/>
          <a:ext cx="1287976" cy="12590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AB88D-F13A-4602-B043-4CDA1EB8BC95}">
      <dsp:nvSpPr>
        <dsp:cNvPr id="0" name=""/>
        <dsp:cNvSpPr/>
      </dsp:nvSpPr>
      <dsp:spPr>
        <a:xfrm rot="10800000">
          <a:off x="801722" y="1635063"/>
          <a:ext cx="3866245" cy="125793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15" tIns="83820" rIns="156464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nieludzkie traktowanie jeńców wojennych</a:t>
          </a:r>
          <a:endParaRPr lang="pl-PL" sz="2200" kern="1200" dirty="0"/>
        </a:p>
      </dsp:txBody>
      <dsp:txXfrm rot="10800000">
        <a:off x="1116206" y="1635063"/>
        <a:ext cx="3551761" cy="1257936"/>
      </dsp:txXfrm>
    </dsp:sp>
    <dsp:sp modelId="{C2EAA21B-9280-4A37-919C-020B5EEB6C8D}">
      <dsp:nvSpPr>
        <dsp:cNvPr id="0" name=""/>
        <dsp:cNvSpPr/>
      </dsp:nvSpPr>
      <dsp:spPr>
        <a:xfrm>
          <a:off x="329143" y="1634585"/>
          <a:ext cx="1257936" cy="125793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ED50B-9929-45CF-B130-978E2DC9CB54}">
      <dsp:nvSpPr>
        <dsp:cNvPr id="0" name=""/>
        <dsp:cNvSpPr/>
      </dsp:nvSpPr>
      <dsp:spPr>
        <a:xfrm rot="10800000">
          <a:off x="963734" y="3240929"/>
          <a:ext cx="3696301" cy="125793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15" tIns="83820" rIns="156464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niszczenie całych wsi      i mordowanie ich mieszkańców</a:t>
          </a:r>
          <a:endParaRPr lang="pl-PL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78218" y="3240929"/>
        <a:ext cx="3381817" cy="1257936"/>
      </dsp:txXfrm>
    </dsp:sp>
    <dsp:sp modelId="{1A287405-205B-425A-9C3C-CC9AC34FA9A1}">
      <dsp:nvSpPr>
        <dsp:cNvPr id="0" name=""/>
        <dsp:cNvSpPr/>
      </dsp:nvSpPr>
      <dsp:spPr>
        <a:xfrm>
          <a:off x="371629" y="3268025"/>
          <a:ext cx="1257936" cy="12579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068A9-0760-403C-B705-517ED952D806}">
      <dsp:nvSpPr>
        <dsp:cNvPr id="0" name=""/>
        <dsp:cNvSpPr/>
      </dsp:nvSpPr>
      <dsp:spPr>
        <a:xfrm>
          <a:off x="285243" y="0"/>
          <a:ext cx="2380183" cy="20512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poszerzeniu wiedzy o okresie okupacji niemieckiej ze szczególnym uwzględnieniem obszaru małej ojczyzny</a:t>
          </a:r>
          <a:endParaRPr lang="pl-PL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43" y="0"/>
        <a:ext cx="2380183" cy="2051252"/>
      </dsp:txXfrm>
    </dsp:sp>
    <dsp:sp modelId="{96F6F360-6E93-4B3A-9C64-4E1AAA156B9A}">
      <dsp:nvSpPr>
        <dsp:cNvPr id="0" name=""/>
        <dsp:cNvSpPr/>
      </dsp:nvSpPr>
      <dsp:spPr>
        <a:xfrm>
          <a:off x="2905476" y="0"/>
          <a:ext cx="2406997" cy="2114219"/>
        </a:xfrm>
        <a:prstGeom prst="rect">
          <a:avLst/>
        </a:prstGeom>
        <a:solidFill>
          <a:schemeClr val="accent5">
            <a:hueOff val="91952"/>
            <a:satOff val="0"/>
            <a:lumOff val="-2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zbieraniu relacji       o naszych rodakach represjonowanych przez Niemców       w okresie wojny       i okupacji</a:t>
          </a:r>
          <a:endParaRPr lang="pl-PL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5476" y="0"/>
        <a:ext cx="2406997" cy="2114219"/>
      </dsp:txXfrm>
    </dsp:sp>
    <dsp:sp modelId="{53104BA6-94BC-43A7-90F4-6E2C505D83A8}">
      <dsp:nvSpPr>
        <dsp:cNvPr id="0" name=""/>
        <dsp:cNvSpPr/>
      </dsp:nvSpPr>
      <dsp:spPr>
        <a:xfrm>
          <a:off x="5525685" y="0"/>
          <a:ext cx="2406997" cy="2114219"/>
        </a:xfrm>
        <a:prstGeom prst="rect">
          <a:avLst/>
        </a:prstGeom>
        <a:solidFill>
          <a:schemeClr val="accent5">
            <a:hueOff val="183903"/>
            <a:satOff val="0"/>
            <a:lumOff val="-5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spisaniu, gromadzeniu             i porządkowaniu relacji </a:t>
          </a:r>
          <a:endParaRPr lang="pl-PL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685" y="0"/>
        <a:ext cx="2406997" cy="2114219"/>
      </dsp:txXfrm>
    </dsp:sp>
    <dsp:sp modelId="{9F2680BD-068A-492C-A3F6-178B83C3568B}">
      <dsp:nvSpPr>
        <dsp:cNvPr id="0" name=""/>
        <dsp:cNvSpPr/>
      </dsp:nvSpPr>
      <dsp:spPr>
        <a:xfrm>
          <a:off x="10340" y="2267829"/>
          <a:ext cx="3802068" cy="2086707"/>
        </a:xfrm>
        <a:prstGeom prst="rect">
          <a:avLst/>
        </a:prstGeom>
        <a:solidFill>
          <a:schemeClr val="accent5">
            <a:hueOff val="275855"/>
            <a:satOff val="0"/>
            <a:lumOff val="-7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archiwizacji i digitalizacji materiałów, przygotowaniu prezentacji multimedialnej   oraz podsumowania realizacji projektu</a:t>
          </a:r>
          <a:endParaRPr lang="pl-PL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0" y="2267829"/>
        <a:ext cx="3802068" cy="2086707"/>
      </dsp:txXfrm>
    </dsp:sp>
    <dsp:sp modelId="{8604D835-97AF-4B0B-A6D6-10213868A2C9}">
      <dsp:nvSpPr>
        <dsp:cNvPr id="0" name=""/>
        <dsp:cNvSpPr/>
      </dsp:nvSpPr>
      <dsp:spPr>
        <a:xfrm>
          <a:off x="4042782" y="2248246"/>
          <a:ext cx="4184492" cy="2106291"/>
        </a:xfrm>
        <a:prstGeom prst="rect">
          <a:avLst/>
        </a:prstGeom>
        <a:solidFill>
          <a:schemeClr val="accent5">
            <a:hueOff val="367807"/>
            <a:satOff val="0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doskonaleniu umiejętności planowania  pracy, prezentowania jej efektów oraz korzystania            z różnych źródeł wiedzy</a:t>
          </a:r>
          <a:endParaRPr lang="pl-PL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2782" y="2248246"/>
        <a:ext cx="4184492" cy="2106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EE006BD-5E35-4E8A-90B3-0861BF1A4193}" type="datetimeFigureOut">
              <a:rPr lang="pl-PL" smtClean="0"/>
              <a:t>2022-12-07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684A71C-278D-4238-8474-2428F41369AF}" type="slidenum">
              <a:rPr lang="pl-PL" smtClean="0"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062912" cy="2694161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NICH </a:t>
            </a:r>
            <a:br>
              <a:rPr lang="pl-PL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MOŻNA</a:t>
            </a:r>
            <a:br>
              <a:rPr lang="pl-PL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ZAPOMNIEĆ!</a:t>
            </a:r>
            <a:endParaRPr lang="pl-PL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8064896" cy="2592288"/>
          </a:xfrm>
        </p:spPr>
        <p:txBody>
          <a:bodyPr>
            <a:noAutofit/>
          </a:bodyPr>
          <a:lstStyle/>
          <a:p>
            <a:pPr algn="just"/>
            <a:r>
              <a:rPr lang="pl-PL" sz="2600" b="1" dirty="0" smtClean="0">
                <a:solidFill>
                  <a:schemeClr val="bg1"/>
                </a:solidFill>
              </a:rPr>
              <a:t>Projekt realizowany przez uczniów Szkoły Podstawowej im. ks. Rocha Modzelewskiego       w Nowych Piekutach przy udziale uczniów Szkoły Podstawowej im. Jana Pawła II w Jabłoni Kościelnej w okresie od XI 2021 r. do XII 2022 r.</a:t>
            </a:r>
            <a:endParaRPr lang="pl-PL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Nasze działania podczas realizacji projektu polegały na:</a:t>
            </a:r>
            <a:endParaRPr lang="pl-PL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346745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24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67494"/>
            <a:ext cx="5652120" cy="139903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Wykonywaliśmy różne zadania </a:t>
            </a:r>
            <a:b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projektu.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Jan\Desktop\DOKUMENTACJA PROJEKTU O nich nie można zapomnieć\zdjęcia - praca uczniów podczas realizacji projektu\P1020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\Desktop\DOKUMENTACJA PROJEKTU O nich nie można zapomnieć\zdjęcia - praca uczniów podczas realizacji projektu\P1020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1106"/>
            <a:ext cx="2764731" cy="20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n\Desktop\DOKUMENTACJA PROJEKTU O nich nie można zapomnieć\zdjęcia - praca uczniów podczas realizacji projektu\P1020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n\Desktop\DOKUMENTACJA PROJEKTU O nich nie można zapomnieć\zdjęcia - praca uczniów podczas realizacji projektu\P10205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349"/>
            <a:ext cx="34216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an\Desktop\DOKUMENTACJA PROJEKTU O nich nie można zapomnieć\zdjęcia - praca uczniów podczas realizacji projektu\P10205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4025"/>
            <a:ext cx="3384376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an\Desktop\DOKUMENTACJA PROJEKTU O nich nie można zapomnieć\zdjęcia - praca uczniów podczas realizacji projektu\P10205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" y="4062314"/>
            <a:ext cx="3364894" cy="25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7776864" cy="1505322"/>
          </a:xfrm>
          <a:solidFill>
            <a:schemeClr val="tx1">
              <a:lumMod val="75000"/>
            </a:schemeClr>
          </a:solidFill>
        </p:spPr>
        <p:txBody>
          <a:bodyPr>
            <a:noAutofit/>
          </a:bodyPr>
          <a:lstStyle/>
          <a:p>
            <a:pPr marL="0" algn="just"/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czerwca 2022 r. – wyjazd uczniów zaangażowanych w zbieranie relacji </a:t>
            </a:r>
            <a:br>
              <a:rPr lang="pl-PL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Muzeum Pamięci Sybiru w Białymstoku</a:t>
            </a:r>
            <a:endParaRPr lang="pl-PL" sz="32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Jan\Desktop\JP\JP 2021-22\9 czerwca\Przed wejściem do Muzeum Pamięci Sybi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6" y="1916831"/>
            <a:ext cx="3894009" cy="29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\Desktop\JP\JP 2021-22\9 czerwca\Wchodzimy do wagonu, którym wywożono zesłańcó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37" y="3928385"/>
            <a:ext cx="3894009" cy="29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n\Desktop\JP\JP 2021-22\9 czerwca\W łagrowym barak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52090"/>
            <a:ext cx="3802918" cy="25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n\Desktop\JP\JP 2021-22\9 czerwca\Słuchamy opowieści pani przewodn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1"/>
            <a:ext cx="3744416" cy="25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345513" y="3058325"/>
            <a:ext cx="482453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marca 2022 r. – Jabłoń–Dobki </a:t>
            </a:r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5445224"/>
            <a:ext cx="5328592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lipca 2022 r. – Krasowo–Częstki </a:t>
            </a:r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97765" y="6186325"/>
            <a:ext cx="5446235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sierpnia 2022 r. – Skłody Borowe</a:t>
            </a:r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Jan\Desktop\JP\JP 2021-22\14 czerwca\Pamiętamy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2" y="188640"/>
            <a:ext cx="5102771" cy="28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83" y="13413"/>
            <a:ext cx="4392488" cy="29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4939"/>
            <a:ext cx="4220097" cy="28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12" y="3668468"/>
            <a:ext cx="3757699" cy="25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5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059042" y="4366360"/>
            <a:ext cx="4916731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Jestem dumny ze swoich przodków,</a:t>
            </a:r>
          </a:p>
          <a:p>
            <a:r>
              <a:rPr lang="pl-PL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tórzy w godzinie próby wiedzieli,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należy się zachować, pozostawili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sobie wiele wspomnień i dali dobry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 do naśladowania.</a:t>
            </a:r>
          </a:p>
          <a:p>
            <a:r>
              <a:rPr lang="pl-PL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Oskar Żochowski</a:t>
            </a:r>
            <a:endParaRPr lang="pl-PL" sz="24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504" y="2276872"/>
            <a:ext cx="4241867" cy="1938992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Bogu, że przeżyłam 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ciężkie czasy.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Cieszę się, że mogę podzielić się 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kimś moją historią.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Czesława Łopieńska</a:t>
            </a:r>
            <a:endParaRPr lang="pl-PL" sz="24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07504" y="4551026"/>
            <a:ext cx="376417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Zapamięta historia </a:t>
            </a:r>
          </a:p>
          <a:p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mordercę i kata. </a:t>
            </a:r>
          </a:p>
          <a:p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Choć wróg faktu się wyprze, </a:t>
            </a:r>
          </a:p>
          <a:p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 prawdy nie spaczy.</a:t>
            </a:r>
          </a:p>
          <a:p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Mieczysław Kierkło</a:t>
            </a:r>
            <a:endParaRPr lang="pl-PL" sz="240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8677" y="908720"/>
            <a:ext cx="438716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nich nie pisze się nekrologów,</a:t>
            </a:r>
          </a:p>
          <a:p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nich jest tylko pamięć.</a:t>
            </a:r>
          </a:p>
          <a:p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Kazimierz Wierzyński</a:t>
            </a:r>
            <a:endParaRPr lang="pl-PL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528924" y="2564904"/>
            <a:ext cx="442781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Dzielenie się opowieściami o tych,</a:t>
            </a:r>
          </a:p>
          <a:p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których straciliśmy, pomaga  nam</a:t>
            </a:r>
          </a:p>
          <a:p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istocie ich nie stracić.</a:t>
            </a:r>
          </a:p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Kinga Wojno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31470" y="260648"/>
            <a:ext cx="4311437" cy="1938992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l-PL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 </a:t>
            </a:r>
            <a:r>
              <a:rPr lang="pl-PL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ktoś nie </a:t>
            </a:r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wrócił z wojny, </a:t>
            </a: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</a:t>
            </a:r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znaczy, że </a:t>
            </a:r>
            <a:r>
              <a:rPr lang="pl-PL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trzeba o nim </a:t>
            </a:r>
            <a:endParaRPr lang="pl-PL" sz="2400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mówić. Bo </a:t>
            </a:r>
            <a:r>
              <a:rPr lang="pl-PL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się o kimś mówi, </a:t>
            </a:r>
            <a:endParaRPr lang="pl-PL" sz="2400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prawie tak, jakby był </a:t>
            </a:r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znowu.</a:t>
            </a:r>
          </a:p>
          <a:p>
            <a:r>
              <a:rPr lang="pl-PL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Karolina Jankowska</a:t>
            </a:r>
            <a:r>
              <a:rPr lang="pl-PL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4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542" y="188640"/>
            <a:ext cx="4150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Powiedzieli, napisali ...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57884" y="3140968"/>
            <a:ext cx="8099434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 mojego pradziadka jest dla mnie godna podziwu. Zwykły rolnik z malej wsi był w stanie przeżyć sowieckie łagry, a następnie przemierzyć tysiące kilometrów, aby walczyć z wrogiem za swój kraj. Odwagą był też powrót do ojczyzny. Wielu kolegów pradziadka zostało w Wielkiej Brytanii lub wyjechało do innych państw, między innymi do Stanów Zjednoczonych. Bali się więzienia lub kary śmierci, która mogła ich spotkać po powrocie do kraju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fr. opowieści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Adama Żochowskiego</a:t>
            </a:r>
          </a:p>
          <a:p>
            <a:pPr algn="just"/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pradziadku Józefie Żochowskim</a:t>
            </a:r>
            <a:endParaRPr lang="pl-PL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419872" y="260648"/>
            <a:ext cx="5544616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Weszła do chlewka, gdzie były niedopalone resztki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ubrań. Tam </a:t>
            </a:r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rozpoznała szczątki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ubrań </a:t>
            </a:r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i sąsiadów. Jej mąż został zabity parę kroków przed chlewkami, prawdopodobnie na oczach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dzieci.</a:t>
            </a:r>
          </a:p>
          <a:p>
            <a:pPr algn="just"/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fr. relacji Wiktorii Szepietowskiej</a:t>
            </a:r>
          </a:p>
          <a:p>
            <a:pPr algn="just"/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spisanej przez Lenę Łopieńską</a:t>
            </a:r>
            <a:r>
              <a:rPr lang="pl-PL" sz="2400" dirty="0" smtClean="0"/>
              <a:t>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90354" y="692696"/>
            <a:ext cx="2323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Fragmenty</a:t>
            </a:r>
          </a:p>
          <a:p>
            <a:r>
              <a:rPr lang="pl-PL" sz="3200" b="1" dirty="0" smtClean="0"/>
              <a:t>relacji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56181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88640"/>
            <a:ext cx="4896544" cy="3785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Wtedy </a:t>
            </a:r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popatrzył na wieś, płonącą wieś. Właśnie jak to opowiadał, to wspominał, że dochodziły do niego tylko słowa pieśni „Pod twoją obronę”, odgłosy strzałów i jakieś krzyki i jęki. Wtedy już wiedział, że wszyscy najbliżsi, cała rodzina została wymordowana. </a:t>
            </a:r>
            <a:endParaRPr lang="pl-PL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fr. wywiadu Mileny Wojtkowskiej      z mamą o dziadku Antonim Olędzkim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4293096"/>
            <a:ext cx="820891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Przyszedł oficer i wyjął pistolet. Pomyślałem, że za chwilę mnie zabije. W duchu zacząłem się modlić. Stanąłem na baczność i po niemiecku złożyłem meldunek. Oficer spojrzał na mnie groźnie, zaklął i uderzył pięścią w twarz, a potem odszedł. Jednak przeżyłem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fr. wspomnień Kazimierza Wyszyńskiego</a:t>
            </a:r>
            <a:endParaRPr lang="pl-PL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220072" y="332656"/>
            <a:ext cx="3677465" cy="341632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swoim </a:t>
            </a:r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nieoczekiwanym powrocie do domu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powie-dział</a:t>
            </a:r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że przebywając w 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stalagu </a:t>
            </a:r>
            <a:r>
              <a:rPr lang="pl-P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marzył tylko o tym, aby najeść się chleba i umrzeć. </a:t>
            </a:r>
            <a:endParaRPr lang="pl-PL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fr. relacji o Stanisławie </a:t>
            </a:r>
          </a:p>
          <a:p>
            <a:pPr algn="just"/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Zarębie spisanej przez</a:t>
            </a:r>
          </a:p>
          <a:p>
            <a:pPr algn="just"/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prawnuczkę Kingę Wojno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61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algn="ctr"/>
            <a:r>
              <a:rPr lang="pl-PL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NICH NIE MOŻNA ZAPOMNIEĆ!</a:t>
            </a:r>
            <a:br>
              <a:rPr lang="pl-PL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487840" cy="32403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l-PL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Prezentację przygotowali uczniowie</a:t>
            </a:r>
            <a:r>
              <a:rPr lang="pl-PL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l-PL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Mateusz Góralczyk, Karolina Jankowska,</a:t>
            </a:r>
          </a:p>
          <a:p>
            <a:pPr algn="just"/>
            <a:r>
              <a:rPr lang="pl-PL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Marek Karpiesiuk, Damian Łopieński,</a:t>
            </a:r>
          </a:p>
          <a:p>
            <a:pPr algn="just"/>
            <a:r>
              <a:rPr lang="pl-PL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Damian Murawski, Julia Piekutowska,</a:t>
            </a:r>
          </a:p>
          <a:p>
            <a:pPr algn="just"/>
            <a:r>
              <a:rPr lang="pl-PL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Zofia Roszkowska, Sebastian Średnicki</a:t>
            </a:r>
          </a:p>
          <a:p>
            <a:pPr algn="just"/>
            <a:r>
              <a:rPr lang="pl-PL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kierunkiem Pana Jana Pogorzelskiego.</a:t>
            </a:r>
          </a:p>
          <a:p>
            <a:pPr algn="just"/>
            <a:endParaRPr lang="pl-PL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07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3448" cy="2880320"/>
          </a:xfrm>
        </p:spPr>
        <p:txBody>
          <a:bodyPr>
            <a:normAutofit/>
          </a:bodyPr>
          <a:lstStyle/>
          <a:p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pomysłodawczyni projektu: </a:t>
            </a:r>
            <a:b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 Danuta Wyszyńska – Dyrektor Szkoły Podstawowej im. ks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Rocha Modzelewskiego w Nowych Piekutach</a:t>
            </a:r>
            <a:b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opiekunowie projektu – nauczyciele historii: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 Katarzyna Mantur</a:t>
            </a:r>
            <a:b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Pan Jan Pogorzelski</a:t>
            </a:r>
            <a:b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475656" y="3573016"/>
            <a:ext cx="7272808" cy="2808312"/>
          </a:xfrm>
          <a:noFill/>
        </p:spPr>
        <p:txBody>
          <a:bodyPr>
            <a:normAutofit fontScale="92500"/>
          </a:bodyPr>
          <a:lstStyle/>
          <a:p>
            <a:pPr algn="just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 główny projektu: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Zebranie relacji o mieszkańcach gminy Nowe Piekuty, którzy w latach II wojny światowej znaleźli się w obozach koncentracyjnych, niemieckich obozach jenieckich lub zostali zmuszeni do niewolniczej pracy na rzecz państwa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niemieckiego.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Cele napaści III Rzeszy na Polskę w 1939 r.:</a:t>
            </a:r>
            <a:endParaRPr lang="pl-PL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399905" cy="2560320"/>
          </a:xfrm>
        </p:spPr>
      </p:pic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7774707"/>
              </p:ext>
            </p:extLst>
          </p:nvPr>
        </p:nvGraphicFramePr>
        <p:xfrm>
          <a:off x="4648200" y="1722438"/>
          <a:ext cx="4316288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0" y="3933056"/>
            <a:ext cx="3995936" cy="24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1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4" cy="121729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niemieckiego terroru wobec obywateli  II Rzeczypospolitej w okresie wojny i okupacji</a:t>
            </a:r>
            <a:r>
              <a:rPr lang="pl-PL" sz="3600" b="1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3600" b="1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80281"/>
              </p:ext>
            </p:extLst>
          </p:nvPr>
        </p:nvGraphicFramePr>
        <p:xfrm>
          <a:off x="251520" y="170080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Symbol zastępczy zawartości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0905951"/>
              </p:ext>
            </p:extLst>
          </p:nvPr>
        </p:nvGraphicFramePr>
        <p:xfrm>
          <a:off x="4319464" y="1772816"/>
          <a:ext cx="482453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98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81000" y="271464"/>
            <a:ext cx="4335016" cy="1362075"/>
          </a:xfrm>
        </p:spPr>
        <p:txBody>
          <a:bodyPr/>
          <a:lstStyle/>
          <a:p>
            <a:r>
              <a:rPr lang="pl-PL" dirty="0" smtClean="0"/>
              <a:t>TRAGICZNE LICZBY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65314" y="225683"/>
            <a:ext cx="3600400" cy="652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Straty ludzkie podczas II wojny światowej na każdy tysiąc obywateli: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Polska – 220 osób;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 – 3 osoby;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Belgia – 7 osób;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Wielka Brytania – 8 osób;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Francja – 15 osób;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Holandia – 22 osoby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Niemcy – 92 osoby;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ZSRS – 116 osób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Spośród warstw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wykształco-nych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Polsce zginęło: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39% lekarzy;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33% nauczycieli;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naukowców i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wykła-dowców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szkół wyższych;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28% księży;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26% prawników.</a:t>
            </a:r>
          </a:p>
        </p:txBody>
      </p:sp>
      <p:pic>
        <p:nvPicPr>
          <p:cNvPr id="12" name="Picture 4" descr="Obraz Cmentarz wojny światowej jeden we Francji Vimy La Targette na wymiar  • historia, rocznik wina, zielony • REDR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4513513" cy="27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ojenna rzeka grzechu i cierpienia | Wiara w B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2952328" cy="29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3" y="1340768"/>
            <a:ext cx="285919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3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/>
          </a:bodyPr>
          <a:lstStyle/>
          <a:p>
            <a:r>
              <a:rPr lang="pl-PL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Przyczyny śmierci obywateli polskich </a:t>
            </a:r>
            <a:r>
              <a:rPr lang="pl-PL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latach II wojny światowej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921141"/>
              </p:ext>
            </p:extLst>
          </p:nvPr>
        </p:nvGraphicFramePr>
        <p:xfrm>
          <a:off x="467544" y="1412776"/>
          <a:ext cx="8229600" cy="52314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6544"/>
                <a:gridCol w="1954560"/>
                <a:gridCol w="1378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Przyczyna śmierci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Liczba ofiar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% ogółu ludności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>
                          <a:effectLst/>
                          <a:latin typeface="Times New Roman"/>
                        </a:rPr>
                        <a:t>działania wojenne                                             </a:t>
                      </a:r>
                    </a:p>
                    <a:p>
                      <a:r>
                        <a:rPr lang="pl-PL" sz="2400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644 tys.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2,4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>
                          <a:effectLst/>
                          <a:latin typeface="Times New Roman"/>
                        </a:rPr>
                        <a:t>śmierć w obozach zagłady, w </a:t>
                      </a:r>
                      <a:r>
                        <a:rPr lang="pl-PL" sz="2400" dirty="0" smtClean="0">
                          <a:effectLst/>
                          <a:latin typeface="Times New Roman"/>
                        </a:rPr>
                        <a:t>rezulta-cie </a:t>
                      </a:r>
                      <a:r>
                        <a:rPr lang="pl-PL" sz="2400" dirty="0">
                          <a:effectLst/>
                          <a:latin typeface="Times New Roman"/>
                        </a:rPr>
                        <a:t>masowych mordów i egzekucji, likwidacji gett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3 mln 577 tys.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13,3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>
                          <a:effectLst/>
                          <a:latin typeface="Times New Roman"/>
                        </a:rPr>
                        <a:t>śmierć w więzieniach i obozach, wskutek epidemii, wycieńczenia, złego </a:t>
                      </a:r>
                      <a:r>
                        <a:rPr lang="pl-PL" sz="2400" dirty="0" smtClean="0">
                          <a:effectLst/>
                          <a:latin typeface="Times New Roman"/>
                        </a:rPr>
                        <a:t>traktowania przez</a:t>
                      </a:r>
                      <a:r>
                        <a:rPr lang="pl-PL" sz="2400" baseline="0" dirty="0" smtClean="0">
                          <a:effectLst/>
                          <a:latin typeface="Times New Roman"/>
                        </a:rPr>
                        <a:t> okupantów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1 mln 286 tys.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4,7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>
                          <a:effectLst/>
                          <a:latin typeface="Times New Roman"/>
                        </a:rPr>
                        <a:t>śmierć poza obozami z wycieńczenia, na </a:t>
                      </a:r>
                      <a:r>
                        <a:rPr lang="pl-PL" sz="2400" dirty="0" smtClean="0">
                          <a:effectLst/>
                          <a:latin typeface="Times New Roman"/>
                        </a:rPr>
                        <a:t>skutek  </a:t>
                      </a:r>
                      <a:r>
                        <a:rPr lang="pl-PL" sz="2400" dirty="0">
                          <a:effectLst/>
                          <a:latin typeface="Times New Roman"/>
                        </a:rPr>
                        <a:t>ran, okaleczeń, nadmiernej pracy, itd.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521 tys.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effectLst/>
                          <a:latin typeface="Times New Roman"/>
                        </a:rPr>
                        <a:t>1,8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476617">
                <a:tc>
                  <a:txBody>
                    <a:bodyPr/>
                    <a:lstStyle/>
                    <a:p>
                      <a:pPr algn="r"/>
                      <a:r>
                        <a:rPr lang="pl-PL" sz="2400" dirty="0">
                          <a:effectLst/>
                          <a:latin typeface="Times New Roman"/>
                        </a:rPr>
                        <a:t>Łącznie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 mln 28 tys.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22,2</a:t>
                      </a:r>
                      <a:endParaRPr lang="pl-PL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0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/>
          <a:stretch/>
        </p:blipFill>
        <p:spPr bwMode="auto">
          <a:xfrm>
            <a:off x="160065" y="90056"/>
            <a:ext cx="3682151" cy="248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7" t="469" r="59082" b="63248"/>
          <a:stretch/>
        </p:blipFill>
        <p:spPr bwMode="auto">
          <a:xfrm>
            <a:off x="6861935" y="50411"/>
            <a:ext cx="22560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Jan\Desktop\DOKUMENTACJA PROJEKTU O nich nie można zapomnieć\STANISŁAW KRASOWSKI - Aleksandra Krasowska\Stanisław Krasowsk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/>
          <a:stretch/>
        </p:blipFill>
        <p:spPr bwMode="auto">
          <a:xfrm>
            <a:off x="204000" y="4944282"/>
            <a:ext cx="1562713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83251"/>
            <a:ext cx="22860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Jan\Desktop\DOKUMENTACJA PROJEKTU O nich nie można zapomnieć\EDWARD MARKOWSKI - Zuzanna Średnicka\Edward Markowski - fotografie dokumentów\Edward Markowski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3926"/>
            <a:ext cx="2592288" cy="23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54" y="243711"/>
            <a:ext cx="3326232" cy="26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130941" y="836712"/>
            <a:ext cx="6730351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Osoby, których wojenne losy poznali uczniowie podczas realizacji projektu: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Józef Burak		         Zygmunt Dąbrowski Bronisława Góralczyk       Czesław Jabłonowski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Henryk Jaźwiński	         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ks. Józef Kaczyński Halina Kocot                      Kazimierz </a:t>
            </a: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Krasowski        Stanisław Krasowski	         Jan Kryński                       Czesława 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Łopieńska          Edward </a:t>
            </a: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Markowski	         Kazimierz Markowski 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Aleksander </a:t>
            </a: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Olędzki           Stanisław Olędzki              Kazimierz Piekutowski     Władysław Piekutowski    Aleksander Piętka	         Stanisław Płoński               Wiktoria Szepietowska     Stanisław Średnicki	         Kazimierz Wyszyński        Stanisław Zaręba	         Irena </a:t>
            </a:r>
            <a:r>
              <a:rPr lang="pl-PL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Zgiet</a:t>
            </a: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Józef Żochowski                Kazimierz </a:t>
            </a: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Żochowski    </a:t>
            </a:r>
          </a:p>
        </p:txBody>
      </p:sp>
    </p:spTree>
    <p:extLst>
      <p:ext uri="{BB962C8B-B14F-4D97-AF65-F5344CB8AC3E}">
        <p14:creationId xmlns:p14="http://schemas.microsoft.com/office/powerpoint/2010/main" val="38883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12" y="476672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4729"/>
            <a:ext cx="3062263" cy="30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2880320" cy="278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04" y="4187008"/>
            <a:ext cx="2670992" cy="26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524"/>
            <a:ext cx="2855108" cy="28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67" y="3417891"/>
            <a:ext cx="3040248" cy="304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259632" y="144408"/>
            <a:ext cx="6696744" cy="64633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Osoby udzielające informacji o już nieżyjących Polakach prześladowanych przez Niemców podczas wojny i okupacji:</a:t>
            </a:r>
          </a:p>
          <a:p>
            <a:pPr algn="ctr"/>
            <a:r>
              <a:rPr lang="pl-PL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Katarzyna Grodzka - Żochowska</a:t>
            </a:r>
          </a:p>
          <a:p>
            <a:pPr algn="ctr"/>
            <a:r>
              <a:rPr lang="pl-PL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Kryński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Renata Łapińska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Mariola Niemyjska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Eugeniusz Piekutowski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Dawid </a:t>
            </a:r>
            <a:r>
              <a:rPr lang="pl-PL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Pogorzelski</a:t>
            </a:r>
            <a:endParaRPr lang="pl-PL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Zbigniew Romaniuk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Teresa Skłodowska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Małgorzata Śledziewska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Agnieszka Wojno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Elżbieta Wojtkowska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Marianna Zaręba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Witold Zaręba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Danuta Zgiet</a:t>
            </a:r>
          </a:p>
          <a:p>
            <a:pPr algn="ctr"/>
            <a:r>
              <a:rPr lang="pl-PL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Sylwiusz Żochowski</a:t>
            </a:r>
          </a:p>
        </p:txBody>
      </p:sp>
    </p:spTree>
    <p:extLst>
      <p:ext uri="{BB962C8B-B14F-4D97-AF65-F5344CB8AC3E}">
        <p14:creationId xmlns:p14="http://schemas.microsoft.com/office/powerpoint/2010/main" val="11848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12" y="476672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4729"/>
            <a:ext cx="3062263" cy="30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2880320" cy="278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04" y="4187008"/>
            <a:ext cx="2670992" cy="26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524"/>
            <a:ext cx="2855108" cy="28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67" y="3417891"/>
            <a:ext cx="3040248" cy="304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18102" y="1052736"/>
            <a:ext cx="7507795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Uczniowie uczestniczący w realizacji projektu: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Mateusz Góralczyk		Karolina Jankowska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Marek 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Karpiesiuk                </a:t>
            </a: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Aleksandra Krasowska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Łapiński 		Lena Łopieńska		     Wiktoria Łopieńska		Damian Łopieński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Piotr Markowski                   Damian Murawski	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Julita Mystkowska               Julia Piekutowska	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Agata Roszkowska               Zofia Roszkowska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Kamil Skłodowski		Hanna Szymborska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Zuzanna Średnicka		Sebastian Średnicki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Kinga Wojno			Milena Wojtkowska</a:t>
            </a: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Żochowski		Oskar Żochowski	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898</TotalTime>
  <Words>969</Words>
  <Application>Microsoft Office PowerPoint</Application>
  <PresentationFormat>Pokaz na ekranie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Energetyczny</vt:lpstr>
      <vt:lpstr>O  NICH  NIE MOŻNA ZAPOMNIEĆ!</vt:lpstr>
      <vt:lpstr>pomysłodawczyni projektu:  Pani Danuta Wyszyńska – Dyrektor Szkoły Podstawowej im. ks. Rocha Modzelewskiego w Nowych Piekutach opiekunowie projektu – nauczyciele historii:       Pani Katarzyna Mantur      Pan Jan Pogorzelski </vt:lpstr>
      <vt:lpstr>Cele napaści III Rzeszy na Polskę w 1939 r.:</vt:lpstr>
      <vt:lpstr>Formy niemieckiego terroru wobec obywateli  II Rzeczypospolitej w okresie wojny i okupacji:</vt:lpstr>
      <vt:lpstr>TRAGICZNE LICZBY</vt:lpstr>
      <vt:lpstr>Przyczyny śmierci obywateli polskich  w latach II wojny światowej</vt:lpstr>
      <vt:lpstr>Prezentacja programu PowerPoint</vt:lpstr>
      <vt:lpstr>Prezentacja programu PowerPoint</vt:lpstr>
      <vt:lpstr>Prezentacja programu PowerPoint</vt:lpstr>
      <vt:lpstr>Nasze działania podczas realizacji projektu polegały na:</vt:lpstr>
      <vt:lpstr>Wykonywaliśmy różne zadania  w ramach projektu.</vt:lpstr>
      <vt:lpstr>9 czerwca 2022 r. – wyjazd uczniów zaangażowanych w zbieranie relacji  do Muzeum Pamięci Sybiru w Białymstoku</vt:lpstr>
      <vt:lpstr>Prezentacja programu PowerPoint</vt:lpstr>
      <vt:lpstr>Prezentacja programu PowerPoint</vt:lpstr>
      <vt:lpstr>Prezentacja programu PowerPoint</vt:lpstr>
      <vt:lpstr>Prezentacja programu PowerPoint</vt:lpstr>
      <vt:lpstr>O NICH NIE MOŻNA ZAPOMNIEĆ!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 NICH  NIE MOŻNA ZAPOMNIEĆ!</dc:title>
  <dc:creator>Jan</dc:creator>
  <cp:lastModifiedBy>Jan</cp:lastModifiedBy>
  <cp:revision>92</cp:revision>
  <dcterms:created xsi:type="dcterms:W3CDTF">2022-08-08T15:51:05Z</dcterms:created>
  <dcterms:modified xsi:type="dcterms:W3CDTF">2022-12-07T16:13:56Z</dcterms:modified>
</cp:coreProperties>
</file>